
<file path=[Content_Types].xml><?xml version="1.0" encoding="utf-8"?>
<Types xmlns="http://schemas.openxmlformats.org/package/2006/content-types">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57">
          <p15:clr>
            <a:srgbClr val="A4A3A4"/>
          </p15:clr>
        </p15:guide>
        <p15:guide id="2" pos="1533">
          <p15:clr>
            <a:srgbClr val="A4A3A4"/>
          </p15:clr>
        </p15:guide>
        <p15:guide id="3" orient="horz" pos="600">
          <p15:clr>
            <a:srgbClr val="9AA0A6"/>
          </p15:clr>
        </p15:guide>
        <p15:guide id="4" pos="2880">
          <p15:clr>
            <a:srgbClr val="9AA0A6"/>
          </p15:clr>
        </p15:guide>
        <p15:guide id="5" orient="horz" pos="113">
          <p15:clr>
            <a:srgbClr val="9AA0A6"/>
          </p15:clr>
        </p15:guide>
        <p15:guide id="6" orient="horz" pos="2969">
          <p15:clr>
            <a:srgbClr val="9AA0A6"/>
          </p15:clr>
        </p15:guide>
        <p15:guide id="7" orient="horz" pos="514">
          <p15:clr>
            <a:srgbClr val="9AA0A6"/>
          </p15:clr>
        </p15:guide>
        <p15:guide id="8" pos="71">
          <p15:clr>
            <a:srgbClr val="9AA0A6"/>
          </p15:clr>
        </p15:guide>
      </p15:sldGuideLst>
    </p:ext>
    <p:ext uri="{2D200454-40CA-4A62-9FC3-DE9A4176ACB9}">
      <p15:notesGuideLst>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947118C-5796-43C8-8E31-8C25968720F0}">
  <a:tblStyle styleId="{7947118C-5796-43C8-8E31-8C25968720F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57" orient="horz"/>
        <p:guide pos="1533"/>
        <p:guide pos="600" orient="horz"/>
        <p:guide pos="2880"/>
        <p:guide pos="113" orient="horz"/>
        <p:guide pos="2969" orient="horz"/>
        <p:guide pos="514" orient="horz"/>
        <p:guide pos="71"/>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5a50c4d6d5_2_20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5a50c4d6d5_2_20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g15a50c4d6d5_2_20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01627ceb31_0_1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01627ceb31_0_17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g201627ceb31_0_17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64cffcae9664a3de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64cffcae9664a3de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g64cffcae9664a3de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01627ceb31_0_1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01627ceb31_0_15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g201627ceb31_0_15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01627ceb31_0_1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01627ceb31_0_16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g201627ceb31_0_16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01627ceb31_0_1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01627ceb31_0_18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g201627ceb31_0_18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64cffcae9664a3de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64cffcae9664a3de_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g64cffcae9664a3de_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41f19d564aad2646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41f19d564aad2646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g41f19d564aad2646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01627ceb31_0_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01627ceb31_0_9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g201627ceb31_0_9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5f9d4371ecd355ef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5f9d4371ecd355ef_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g5f9d4371ecd355ef_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035bc9510d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035bc9510d_1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g2035bc9510d_1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01627ceb31_0_1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01627ceb31_0_1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g201627ceb31_0_13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64cffcae9664a3de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64cffcae9664a3de_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g64cffcae9664a3de_1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01627ceb31_0_1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01627ceb31_0_1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g201627ceb31_0_12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01627ceb31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01627ceb31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g201627ceb31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6.png"/><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8.png"/><Relationship Id="rId7" Type="http://schemas.openxmlformats.org/officeDocument/2006/relationships/image" Target="../media/image3.png"/><Relationship Id="rId8"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Vaulting ">
  <p:cSld name="Purple Vaulting Quote_1_1">
    <p:bg>
      <p:bgPr>
        <a:solidFill>
          <a:srgbClr val="4B0A57"/>
        </a:solidFill>
      </p:bgPr>
    </p:bg>
    <p:spTree>
      <p:nvGrpSpPr>
        <p:cNvPr id="14" name="Shape 14"/>
        <p:cNvGrpSpPr/>
        <p:nvPr/>
      </p:nvGrpSpPr>
      <p:grpSpPr>
        <a:xfrm>
          <a:off x="0" y="0"/>
          <a:ext cx="0" cy="0"/>
          <a:chOff x="0" y="0"/>
          <a:chExt cx="0" cy="0"/>
        </a:xfrm>
      </p:grpSpPr>
      <p:sp>
        <p:nvSpPr>
          <p:cNvPr id="15" name="Google Shape;15;p2"/>
          <p:cNvSpPr txBox="1"/>
          <p:nvPr>
            <p:ph idx="1" type="body"/>
          </p:nvPr>
        </p:nvSpPr>
        <p:spPr>
          <a:xfrm>
            <a:off x="0" y="2676000"/>
            <a:ext cx="9144000" cy="2004000"/>
          </a:xfrm>
          <a:prstGeom prst="rect">
            <a:avLst/>
          </a:prstGeom>
          <a:noFill/>
          <a:ln>
            <a:noFill/>
          </a:ln>
        </p:spPr>
        <p:txBody>
          <a:bodyPr anchorCtr="0" anchor="ctr" bIns="360000" lIns="180000" spcFirstLastPara="1" rIns="180000" wrap="square" tIns="360000">
            <a:noAutofit/>
          </a:bodyPr>
          <a:lstStyle>
            <a:lvl1pPr indent="-228600" lvl="0" marL="457200" marR="0" rtl="0" algn="ctr">
              <a:lnSpc>
                <a:spcPct val="115000"/>
              </a:lnSpc>
              <a:spcBef>
                <a:spcPts val="0"/>
              </a:spcBef>
              <a:spcAft>
                <a:spcPts val="0"/>
              </a:spcAft>
              <a:buClr>
                <a:srgbClr val="2CDACE"/>
              </a:buClr>
              <a:buSzPts val="2960"/>
              <a:buNone/>
              <a:defRPr b="1" i="0" sz="3400" u="none" cap="none" strike="noStrike">
                <a:solidFill>
                  <a:srgbClr val="2CDACE"/>
                </a:solidFill>
              </a:defRPr>
            </a:lvl1pPr>
            <a:lvl2pPr indent="-406400" lvl="1" marL="914400" marR="0" rtl="0">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16" name="Google Shape;16;p2"/>
          <p:cNvPicPr preferRelativeResize="0"/>
          <p:nvPr/>
        </p:nvPicPr>
        <p:blipFill>
          <a:blip r:embed="rId2">
            <a:alphaModFix/>
          </a:blip>
          <a:stretch>
            <a:fillRect/>
          </a:stretch>
        </p:blipFill>
        <p:spPr>
          <a:xfrm>
            <a:off x="4076400" y="255425"/>
            <a:ext cx="1167601" cy="1167000"/>
          </a:xfrm>
          <a:prstGeom prst="rect">
            <a:avLst/>
          </a:prstGeom>
          <a:noFill/>
          <a:ln>
            <a:noFill/>
          </a:ln>
        </p:spPr>
      </p:pic>
      <p:pic>
        <p:nvPicPr>
          <p:cNvPr id="17" name="Google Shape;17;p2"/>
          <p:cNvPicPr preferRelativeResize="0"/>
          <p:nvPr/>
        </p:nvPicPr>
        <p:blipFill>
          <a:blip r:embed="rId3">
            <a:alphaModFix/>
          </a:blip>
          <a:stretch>
            <a:fillRect/>
          </a:stretch>
        </p:blipFill>
        <p:spPr>
          <a:xfrm>
            <a:off x="3423575" y="1837125"/>
            <a:ext cx="2296852" cy="8388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aulting Title + Text Box">
  <p:cSld name="Vaulting Title + Text Box">
    <p:spTree>
      <p:nvGrpSpPr>
        <p:cNvPr id="66" name="Shape 66"/>
        <p:cNvGrpSpPr/>
        <p:nvPr/>
      </p:nvGrpSpPr>
      <p:grpSpPr>
        <a:xfrm>
          <a:off x="0" y="0"/>
          <a:ext cx="0" cy="0"/>
          <a:chOff x="0" y="0"/>
          <a:chExt cx="0" cy="0"/>
        </a:xfrm>
      </p:grpSpPr>
      <p:sp>
        <p:nvSpPr>
          <p:cNvPr id="67" name="Google Shape;67;p11"/>
          <p:cNvSpPr txBox="1"/>
          <p:nvPr>
            <p:ph idx="1" type="body"/>
          </p:nvPr>
        </p:nvSpPr>
        <p:spPr>
          <a:xfrm>
            <a:off x="446400" y="1014050"/>
            <a:ext cx="8381100" cy="3396000"/>
          </a:xfrm>
          <a:prstGeom prst="rect">
            <a:avLst/>
          </a:prstGeom>
          <a:noFill/>
          <a:ln>
            <a:noFill/>
          </a:ln>
        </p:spPr>
        <p:txBody>
          <a:bodyPr anchorCtr="0" anchor="t" bIns="45700" lIns="0" spcFirstLastPara="1" rIns="91425" wrap="square" tIns="45700">
            <a:normAutofit/>
          </a:bodyPr>
          <a:lstStyle>
            <a:lvl1pPr indent="-368300" lvl="0" marL="457200" marR="0" rtl="0">
              <a:lnSpc>
                <a:spcPct val="115000"/>
              </a:lnSpc>
              <a:spcBef>
                <a:spcPts val="440"/>
              </a:spcBef>
              <a:spcAft>
                <a:spcPts val="0"/>
              </a:spcAft>
              <a:buClr>
                <a:srgbClr val="4B0A57"/>
              </a:buClr>
              <a:buSzPts val="2200"/>
              <a:buChar char="•"/>
              <a:defRPr i="0" sz="2200" u="none" cap="none" strike="noStrike">
                <a:solidFill>
                  <a:srgbClr val="4B0A57"/>
                </a:solidFill>
              </a:defRPr>
            </a:lvl1pPr>
            <a:lvl2pPr indent="-355600" lvl="1" marL="914400" marR="0" rtl="0" algn="l">
              <a:lnSpc>
                <a:spcPct val="115000"/>
              </a:lnSpc>
              <a:spcBef>
                <a:spcPts val="1000"/>
              </a:spcBef>
              <a:spcAft>
                <a:spcPts val="0"/>
              </a:spcAft>
              <a:buClr>
                <a:srgbClr val="2CDACE"/>
              </a:buClr>
              <a:buSzPts val="2000"/>
              <a:buFont typeface="Arial"/>
              <a:buChar char="✓"/>
              <a:defRPr b="0" i="0" sz="2000" u="none" cap="none" strike="noStrike">
                <a:solidFill>
                  <a:srgbClr val="000000"/>
                </a:solidFill>
                <a:latin typeface="Arial"/>
                <a:ea typeface="Arial"/>
                <a:cs typeface="Arial"/>
                <a:sym typeface="Arial"/>
              </a:defRPr>
            </a:lvl2pPr>
            <a:lvl3pPr indent="-349250" lvl="2" marL="1371600" marR="0" rtl="0" algn="l">
              <a:lnSpc>
                <a:spcPct val="115000"/>
              </a:lnSpc>
              <a:spcBef>
                <a:spcPts val="1000"/>
              </a:spcBef>
              <a:spcAft>
                <a:spcPts val="0"/>
              </a:spcAft>
              <a:buClr>
                <a:srgbClr val="2CDACE"/>
              </a:buClr>
              <a:buSzPts val="1900"/>
              <a:buFont typeface="Arial"/>
              <a:buChar char="•"/>
              <a:defRPr b="0" i="0" sz="1900" u="none" cap="none" strike="noStrike">
                <a:solidFill>
                  <a:srgbClr val="000000"/>
                </a:solidFill>
                <a:latin typeface="Arial"/>
                <a:ea typeface="Arial"/>
                <a:cs typeface="Arial"/>
                <a:sym typeface="Arial"/>
              </a:defRPr>
            </a:lvl3pPr>
            <a:lvl4pPr indent="-342900" lvl="3" marL="1828800" marR="0" rtl="0" algn="l">
              <a:lnSpc>
                <a:spcPct val="115000"/>
              </a:lnSpc>
              <a:spcBef>
                <a:spcPts val="10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10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10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10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10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1000"/>
              </a:spcBef>
              <a:spcAft>
                <a:spcPts val="100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 name="Google Shape;68;p11"/>
          <p:cNvSpPr txBox="1"/>
          <p:nvPr>
            <p:ph type="title"/>
          </p:nvPr>
        </p:nvSpPr>
        <p:spPr>
          <a:xfrm>
            <a:off x="447040" y="319303"/>
            <a:ext cx="8381100" cy="496200"/>
          </a:xfrm>
          <a:prstGeom prst="rect">
            <a:avLst/>
          </a:prstGeom>
          <a:noFill/>
          <a:ln>
            <a:noFill/>
          </a:ln>
        </p:spPr>
        <p:txBody>
          <a:bodyPr anchorCtr="0" anchor="t" bIns="45700" lIns="0" spcFirstLastPara="1" rIns="0" wrap="square" tIns="45700">
            <a:noAutofit/>
          </a:bodyPr>
          <a:lstStyle>
            <a:lvl1pPr lvl="0" marR="0" rtl="0" algn="l">
              <a:lnSpc>
                <a:spcPct val="121428"/>
              </a:lnSpc>
              <a:spcBef>
                <a:spcPts val="0"/>
              </a:spcBef>
              <a:spcAft>
                <a:spcPts val="0"/>
              </a:spcAft>
              <a:buClr>
                <a:srgbClr val="4B0A57"/>
              </a:buClr>
              <a:buSzPts val="2800"/>
              <a:buFont typeface="Arial"/>
              <a:buNone/>
              <a:defRPr b="1" i="0" sz="2800" u="none" cap="none" strike="noStrike">
                <a:solidFill>
                  <a:srgbClr val="4B0A57"/>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aulting Text + Image">
  <p:cSld name="Vaulting Text + Image">
    <p:spTree>
      <p:nvGrpSpPr>
        <p:cNvPr id="69" name="Shape 69"/>
        <p:cNvGrpSpPr/>
        <p:nvPr/>
      </p:nvGrpSpPr>
      <p:grpSpPr>
        <a:xfrm>
          <a:off x="0" y="0"/>
          <a:ext cx="0" cy="0"/>
          <a:chOff x="0" y="0"/>
          <a:chExt cx="0" cy="0"/>
        </a:xfrm>
      </p:grpSpPr>
      <p:sp>
        <p:nvSpPr>
          <p:cNvPr id="70" name="Google Shape;70;p12"/>
          <p:cNvSpPr txBox="1"/>
          <p:nvPr>
            <p:ph type="title"/>
          </p:nvPr>
        </p:nvSpPr>
        <p:spPr>
          <a:xfrm>
            <a:off x="447040" y="319303"/>
            <a:ext cx="4734600" cy="496200"/>
          </a:xfrm>
          <a:prstGeom prst="rect">
            <a:avLst/>
          </a:prstGeom>
          <a:noFill/>
          <a:ln>
            <a:noFill/>
          </a:ln>
        </p:spPr>
        <p:txBody>
          <a:bodyPr anchorCtr="0" anchor="t" bIns="45700" lIns="0" spcFirstLastPara="1" rIns="0" wrap="square" tIns="45700">
            <a:noAutofit/>
          </a:bodyPr>
          <a:lstStyle>
            <a:lvl1pPr lvl="0" marR="0" rtl="0" algn="l">
              <a:lnSpc>
                <a:spcPct val="121428"/>
              </a:lnSpc>
              <a:spcBef>
                <a:spcPts val="0"/>
              </a:spcBef>
              <a:spcAft>
                <a:spcPts val="0"/>
              </a:spcAft>
              <a:buClr>
                <a:srgbClr val="4B0A57"/>
              </a:buClr>
              <a:buSzPts val="2800"/>
              <a:buFont typeface="Arial"/>
              <a:buNone/>
              <a:defRPr b="1" i="0" sz="2800" u="none" cap="none" strike="noStrike">
                <a:solidFill>
                  <a:srgbClr val="4B0A57"/>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71" name="Google Shape;71;p12"/>
          <p:cNvSpPr txBox="1"/>
          <p:nvPr>
            <p:ph idx="1" type="body"/>
          </p:nvPr>
        </p:nvSpPr>
        <p:spPr>
          <a:xfrm>
            <a:off x="446400" y="1014047"/>
            <a:ext cx="4735200" cy="3468000"/>
          </a:xfrm>
          <a:prstGeom prst="rect">
            <a:avLst/>
          </a:prstGeom>
          <a:noFill/>
          <a:ln>
            <a:noFill/>
          </a:ln>
        </p:spPr>
        <p:txBody>
          <a:bodyPr anchorCtr="0" anchor="t" bIns="45700" lIns="91425" spcFirstLastPara="1" rIns="91425" wrap="square" tIns="45700">
            <a:noAutofit/>
          </a:bodyPr>
          <a:lstStyle>
            <a:lvl1pPr indent="-368300" lvl="0" marL="457200" marR="0" rtl="0" algn="l">
              <a:spcBef>
                <a:spcPts val="440"/>
              </a:spcBef>
              <a:spcAft>
                <a:spcPts val="0"/>
              </a:spcAft>
              <a:buClr>
                <a:srgbClr val="2CDACE"/>
              </a:buClr>
              <a:buSzPts val="2200"/>
              <a:buFont typeface="Arial"/>
              <a:buChar char="•"/>
              <a:defRPr b="0" i="0" sz="2200" u="none" cap="none" strike="noStrike">
                <a:solidFill>
                  <a:srgbClr val="000000"/>
                </a:solidFill>
                <a:latin typeface="Arial"/>
                <a:ea typeface="Arial"/>
                <a:cs typeface="Arial"/>
                <a:sym typeface="Arial"/>
              </a:defRPr>
            </a:lvl1pPr>
            <a:lvl2pPr indent="-355600" lvl="1" marL="914400" marR="0" rtl="0" algn="l">
              <a:spcBef>
                <a:spcPts val="400"/>
              </a:spcBef>
              <a:spcAft>
                <a:spcPts val="0"/>
              </a:spcAft>
              <a:buClr>
                <a:srgbClr val="2CDACE"/>
              </a:buClr>
              <a:buSzPts val="2000"/>
              <a:buFont typeface="Arial"/>
              <a:buChar char="–"/>
              <a:defRPr b="0" i="0" sz="2000" u="none" cap="none" strike="noStrike">
                <a:solidFill>
                  <a:srgbClr val="000000"/>
                </a:solidFill>
                <a:latin typeface="Arial"/>
                <a:ea typeface="Arial"/>
                <a:cs typeface="Arial"/>
                <a:sym typeface="Arial"/>
              </a:defRPr>
            </a:lvl2pPr>
            <a:lvl3pPr indent="-355600" lvl="2" marL="1371600" marR="0" rtl="0" algn="l">
              <a:spcBef>
                <a:spcPts val="400"/>
              </a:spcBef>
              <a:spcAft>
                <a:spcPts val="0"/>
              </a:spcAft>
              <a:buClr>
                <a:srgbClr val="2CDACE"/>
              </a:buClr>
              <a:buSzPts val="2000"/>
              <a:buFont typeface="Arial"/>
              <a:buChar char="•"/>
              <a:defRPr b="0" i="0" sz="2000" u="none" cap="none" strike="noStrike">
                <a:solidFill>
                  <a:srgbClr val="000000"/>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2" name="Google Shape;72;p12"/>
          <p:cNvSpPr/>
          <p:nvPr>
            <p:ph idx="2" type="pic"/>
          </p:nvPr>
        </p:nvSpPr>
        <p:spPr>
          <a:xfrm>
            <a:off x="5316415" y="0"/>
            <a:ext cx="3827700" cy="4744800"/>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aulting Image + Quote">
  <p:cSld name="Vaulting Image + Quote">
    <p:spTree>
      <p:nvGrpSpPr>
        <p:cNvPr id="73" name="Shape 73"/>
        <p:cNvGrpSpPr/>
        <p:nvPr/>
      </p:nvGrpSpPr>
      <p:grpSpPr>
        <a:xfrm>
          <a:off x="0" y="0"/>
          <a:ext cx="0" cy="0"/>
          <a:chOff x="0" y="0"/>
          <a:chExt cx="0" cy="0"/>
        </a:xfrm>
      </p:grpSpPr>
      <p:sp>
        <p:nvSpPr>
          <p:cNvPr id="74" name="Google Shape;74;p13"/>
          <p:cNvSpPr/>
          <p:nvPr/>
        </p:nvSpPr>
        <p:spPr>
          <a:xfrm>
            <a:off x="4572001" y="1600200"/>
            <a:ext cx="4256100" cy="2646600"/>
          </a:xfrm>
          <a:prstGeom prst="rect">
            <a:avLst/>
          </a:prstGeom>
          <a:solidFill>
            <a:srgbClr val="4B0A5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4B0A57"/>
              </a:solidFill>
              <a:latin typeface="Calibri"/>
              <a:ea typeface="Calibri"/>
              <a:cs typeface="Calibri"/>
              <a:sym typeface="Calibri"/>
            </a:endParaRPr>
          </a:p>
        </p:txBody>
      </p:sp>
      <p:sp>
        <p:nvSpPr>
          <p:cNvPr id="75" name="Google Shape;75;p13"/>
          <p:cNvSpPr txBox="1"/>
          <p:nvPr>
            <p:ph idx="1" type="body"/>
          </p:nvPr>
        </p:nvSpPr>
        <p:spPr>
          <a:xfrm>
            <a:off x="4572001" y="1600201"/>
            <a:ext cx="4256100" cy="2646600"/>
          </a:xfrm>
          <a:prstGeom prst="rect">
            <a:avLst/>
          </a:prstGeom>
          <a:noFill/>
          <a:ln>
            <a:noFill/>
          </a:ln>
        </p:spPr>
        <p:txBody>
          <a:bodyPr anchorCtr="0" anchor="ctr" bIns="655200" lIns="180000" spcFirstLastPara="1" rIns="180000" wrap="square" tIns="655200">
            <a:noAutofit/>
          </a:bodyPr>
          <a:lstStyle>
            <a:lvl1pPr indent="-228600" lvl="0" marL="457200" marR="0" rtl="0" algn="ctr">
              <a:lnSpc>
                <a:spcPct val="100000"/>
              </a:lnSpc>
              <a:spcBef>
                <a:spcPts val="0"/>
              </a:spcBef>
              <a:spcAft>
                <a:spcPts val="0"/>
              </a:spcAft>
              <a:buClr>
                <a:srgbClr val="FF7D1E"/>
              </a:buClr>
              <a:buSzPts val="1560"/>
              <a:buFont typeface="Arial"/>
              <a:buNone/>
              <a:defRPr b="0" i="0" sz="2000" u="none" cap="none" strike="noStrike">
                <a:solidFill>
                  <a:srgbClr val="FFFFF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6" name="Google Shape;76;p13"/>
          <p:cNvSpPr/>
          <p:nvPr>
            <p:ph idx="2" type="pic"/>
          </p:nvPr>
        </p:nvSpPr>
        <p:spPr>
          <a:xfrm>
            <a:off x="447039" y="1600200"/>
            <a:ext cx="4125000" cy="2646600"/>
          </a:xfrm>
          <a:prstGeom prst="rect">
            <a:avLst/>
          </a:prstGeom>
          <a:noFill/>
          <a:ln>
            <a:noFill/>
          </a:ln>
        </p:spPr>
      </p:sp>
      <p:sp>
        <p:nvSpPr>
          <p:cNvPr id="77" name="Google Shape;77;p13"/>
          <p:cNvSpPr txBox="1"/>
          <p:nvPr>
            <p:ph type="title"/>
          </p:nvPr>
        </p:nvSpPr>
        <p:spPr>
          <a:xfrm>
            <a:off x="447040" y="319303"/>
            <a:ext cx="8381100" cy="496200"/>
          </a:xfrm>
          <a:prstGeom prst="rect">
            <a:avLst/>
          </a:prstGeom>
          <a:noFill/>
          <a:ln>
            <a:noFill/>
          </a:ln>
        </p:spPr>
        <p:txBody>
          <a:bodyPr anchorCtr="0" anchor="t" bIns="45700" lIns="0" spcFirstLastPara="1" rIns="0" wrap="square" tIns="45700">
            <a:noAutofit/>
          </a:bodyPr>
          <a:lstStyle>
            <a:lvl1pPr lvl="0" marR="0" rtl="0" algn="l">
              <a:lnSpc>
                <a:spcPct val="121428"/>
              </a:lnSpc>
              <a:spcBef>
                <a:spcPts val="0"/>
              </a:spcBef>
              <a:spcAft>
                <a:spcPts val="0"/>
              </a:spcAft>
              <a:buClr>
                <a:srgbClr val="4B0A57"/>
              </a:buClr>
              <a:buSzPts val="2800"/>
              <a:buFont typeface="Arial"/>
              <a:buNone/>
              <a:defRPr b="1" i="0" sz="2800" u="none" cap="none" strike="noStrike">
                <a:solidFill>
                  <a:srgbClr val="4B0A57"/>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rple Vaulting Quote">
  <p:cSld name="Purple Vaulting Quote">
    <p:spTree>
      <p:nvGrpSpPr>
        <p:cNvPr id="78" name="Shape 78"/>
        <p:cNvGrpSpPr/>
        <p:nvPr/>
      </p:nvGrpSpPr>
      <p:grpSpPr>
        <a:xfrm>
          <a:off x="0" y="0"/>
          <a:ext cx="0" cy="0"/>
          <a:chOff x="0" y="0"/>
          <a:chExt cx="0" cy="0"/>
        </a:xfrm>
      </p:grpSpPr>
      <p:sp>
        <p:nvSpPr>
          <p:cNvPr id="79" name="Google Shape;79;p14"/>
          <p:cNvSpPr/>
          <p:nvPr/>
        </p:nvSpPr>
        <p:spPr>
          <a:xfrm>
            <a:off x="0" y="0"/>
            <a:ext cx="9144000" cy="4743900"/>
          </a:xfrm>
          <a:prstGeom prst="rect">
            <a:avLst/>
          </a:prstGeom>
          <a:solidFill>
            <a:srgbClr val="4B0A5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0" name="Google Shape;80;p14"/>
          <p:cNvSpPr txBox="1"/>
          <p:nvPr>
            <p:ph idx="1" type="body"/>
          </p:nvPr>
        </p:nvSpPr>
        <p:spPr>
          <a:xfrm>
            <a:off x="0" y="602079"/>
            <a:ext cx="9144000" cy="3531900"/>
          </a:xfrm>
          <a:prstGeom prst="rect">
            <a:avLst/>
          </a:prstGeom>
          <a:noFill/>
          <a:ln>
            <a:noFill/>
          </a:ln>
        </p:spPr>
        <p:txBody>
          <a:bodyPr anchorCtr="0" anchor="ctr" bIns="655200" lIns="180000" spcFirstLastPara="1" rIns="180000" wrap="square" tIns="655200">
            <a:noAutofit/>
          </a:bodyPr>
          <a:lstStyle>
            <a:lvl1pPr indent="-228600" lvl="0" marL="457200" marR="0" rtl="0" algn="ctr">
              <a:lnSpc>
                <a:spcPct val="135000"/>
              </a:lnSpc>
              <a:spcBef>
                <a:spcPts val="0"/>
              </a:spcBef>
              <a:spcAft>
                <a:spcPts val="0"/>
              </a:spcAft>
              <a:buClr>
                <a:srgbClr val="2CDACE"/>
              </a:buClr>
              <a:buSzPts val="4060"/>
              <a:buNone/>
              <a:defRPr b="1" i="0" sz="4500" u="none" cap="none" strike="noStrike">
                <a:solidFill>
                  <a:srgbClr val="2CDACE"/>
                </a:solidFil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Vaulting Quote">
  <p:cSld name="White Vaulting Quote">
    <p:spTree>
      <p:nvGrpSpPr>
        <p:cNvPr id="81" name="Shape 81"/>
        <p:cNvGrpSpPr/>
        <p:nvPr/>
      </p:nvGrpSpPr>
      <p:grpSpPr>
        <a:xfrm>
          <a:off x="0" y="0"/>
          <a:ext cx="0" cy="0"/>
          <a:chOff x="0" y="0"/>
          <a:chExt cx="0" cy="0"/>
        </a:xfrm>
      </p:grpSpPr>
      <p:sp>
        <p:nvSpPr>
          <p:cNvPr id="82" name="Google Shape;82;p15"/>
          <p:cNvSpPr txBox="1"/>
          <p:nvPr>
            <p:ph idx="1" type="body"/>
          </p:nvPr>
        </p:nvSpPr>
        <p:spPr>
          <a:xfrm>
            <a:off x="0" y="602079"/>
            <a:ext cx="9144000" cy="3531900"/>
          </a:xfrm>
          <a:prstGeom prst="rect">
            <a:avLst/>
          </a:prstGeom>
          <a:noFill/>
          <a:ln>
            <a:noFill/>
          </a:ln>
        </p:spPr>
        <p:txBody>
          <a:bodyPr anchorCtr="0" anchor="ctr" bIns="655200" lIns="180000" spcFirstLastPara="1" rIns="180000" wrap="square" tIns="655200">
            <a:noAutofit/>
          </a:bodyPr>
          <a:lstStyle>
            <a:lvl1pPr indent="-228600" lvl="0" marL="457200" marR="0" rtl="0" algn="ctr">
              <a:lnSpc>
                <a:spcPct val="135000"/>
              </a:lnSpc>
              <a:spcBef>
                <a:spcPts val="0"/>
              </a:spcBef>
              <a:spcAft>
                <a:spcPts val="0"/>
              </a:spcAft>
              <a:buClr>
                <a:srgbClr val="FF7D1E"/>
              </a:buClr>
              <a:buSzPts val="1560"/>
              <a:buFont typeface="Arial"/>
              <a:buNone/>
              <a:defRPr b="0" i="0" sz="2000" u="none" cap="none" strike="noStrike">
                <a:solidFill>
                  <a:srgbClr val="4B0A57"/>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Vaulting ">
  <p:cSld name="Two Columns Vaulting ">
    <p:spTree>
      <p:nvGrpSpPr>
        <p:cNvPr id="83" name="Shape 83"/>
        <p:cNvGrpSpPr/>
        <p:nvPr/>
      </p:nvGrpSpPr>
      <p:grpSpPr>
        <a:xfrm>
          <a:off x="0" y="0"/>
          <a:ext cx="0" cy="0"/>
          <a:chOff x="0" y="0"/>
          <a:chExt cx="0" cy="0"/>
        </a:xfrm>
      </p:grpSpPr>
      <p:sp>
        <p:nvSpPr>
          <p:cNvPr id="84" name="Google Shape;84;p16"/>
          <p:cNvSpPr/>
          <p:nvPr/>
        </p:nvSpPr>
        <p:spPr>
          <a:xfrm>
            <a:off x="4572001" y="1600200"/>
            <a:ext cx="4256100" cy="2646600"/>
          </a:xfrm>
          <a:prstGeom prst="rect">
            <a:avLst/>
          </a:prstGeom>
          <a:solidFill>
            <a:srgbClr val="2CDACE">
              <a:alpha val="247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5" name="Google Shape;85;p16"/>
          <p:cNvSpPr txBox="1"/>
          <p:nvPr>
            <p:ph idx="1" type="body"/>
          </p:nvPr>
        </p:nvSpPr>
        <p:spPr>
          <a:xfrm>
            <a:off x="4572001" y="1600200"/>
            <a:ext cx="4256100" cy="2646600"/>
          </a:xfrm>
          <a:prstGeom prst="rect">
            <a:avLst/>
          </a:prstGeom>
          <a:noFill/>
          <a:ln>
            <a:noFill/>
          </a:ln>
        </p:spPr>
        <p:txBody>
          <a:bodyPr anchorCtr="0" anchor="t" bIns="655200" lIns="360000" spcFirstLastPara="1" rIns="540000" wrap="square" tIns="270000">
            <a:noAutofit/>
          </a:bodyPr>
          <a:lstStyle>
            <a:lvl1pPr indent="-228600" lvl="0" marL="457200" marR="0" rtl="0" algn="l">
              <a:lnSpc>
                <a:spcPct val="120000"/>
              </a:lnSpc>
              <a:spcBef>
                <a:spcPts val="0"/>
              </a:spcBef>
              <a:spcAft>
                <a:spcPts val="0"/>
              </a:spcAft>
              <a:buClr>
                <a:srgbClr val="FF7D1E"/>
              </a:buClr>
              <a:buSzPts val="1560"/>
              <a:buFont typeface="Arial"/>
              <a:buNone/>
              <a:defRPr b="0" i="0" sz="20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6" name="Google Shape;86;p16"/>
          <p:cNvSpPr/>
          <p:nvPr/>
        </p:nvSpPr>
        <p:spPr>
          <a:xfrm>
            <a:off x="447038" y="1600200"/>
            <a:ext cx="4125000" cy="2646600"/>
          </a:xfrm>
          <a:prstGeom prst="rect">
            <a:avLst/>
          </a:prstGeom>
          <a:solidFill>
            <a:srgbClr val="FFC3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7" name="Google Shape;87;p16"/>
          <p:cNvSpPr txBox="1"/>
          <p:nvPr>
            <p:ph type="title"/>
          </p:nvPr>
        </p:nvSpPr>
        <p:spPr>
          <a:xfrm>
            <a:off x="447040" y="319303"/>
            <a:ext cx="8381100" cy="496200"/>
          </a:xfrm>
          <a:prstGeom prst="rect">
            <a:avLst/>
          </a:prstGeom>
          <a:noFill/>
          <a:ln>
            <a:noFill/>
          </a:ln>
        </p:spPr>
        <p:txBody>
          <a:bodyPr anchorCtr="0" anchor="t" bIns="45700" lIns="0" spcFirstLastPara="1" rIns="0" wrap="square" tIns="45700">
            <a:noAutofit/>
          </a:bodyPr>
          <a:lstStyle>
            <a:lvl1pPr lvl="0" marR="0" rtl="0" algn="l">
              <a:lnSpc>
                <a:spcPct val="121428"/>
              </a:lnSpc>
              <a:spcBef>
                <a:spcPts val="0"/>
              </a:spcBef>
              <a:spcAft>
                <a:spcPts val="0"/>
              </a:spcAft>
              <a:buClr>
                <a:srgbClr val="4B0A57"/>
              </a:buClr>
              <a:buSzPts val="2800"/>
              <a:buFont typeface="Arial"/>
              <a:buNone/>
              <a:defRPr b="1" i="0" sz="2800" u="none" cap="none" strike="noStrike">
                <a:solidFill>
                  <a:srgbClr val="4B0A57"/>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8" name="Shape 88"/>
        <p:cNvGrpSpPr/>
        <p:nvPr/>
      </p:nvGrpSpPr>
      <p:grpSpPr>
        <a:xfrm>
          <a:off x="0" y="0"/>
          <a:ext cx="0" cy="0"/>
          <a:chOff x="0" y="0"/>
          <a:chExt cx="0" cy="0"/>
        </a:xfrm>
      </p:grpSpPr>
      <p:sp>
        <p:nvSpPr>
          <p:cNvPr id="89" name="Google Shape;89;p17"/>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90" name="Google Shape;90;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aulting Title + Bullet points ">
  <p:cSld name="Vaulting Title + Bullet points ">
    <p:spTree>
      <p:nvGrpSpPr>
        <p:cNvPr id="18" name="Shape 18"/>
        <p:cNvGrpSpPr/>
        <p:nvPr/>
      </p:nvGrpSpPr>
      <p:grpSpPr>
        <a:xfrm>
          <a:off x="0" y="0"/>
          <a:ext cx="0" cy="0"/>
          <a:chOff x="0" y="0"/>
          <a:chExt cx="0" cy="0"/>
        </a:xfrm>
      </p:grpSpPr>
      <p:sp>
        <p:nvSpPr>
          <p:cNvPr id="19" name="Google Shape;19;p3"/>
          <p:cNvSpPr txBox="1"/>
          <p:nvPr>
            <p:ph idx="1" type="body"/>
          </p:nvPr>
        </p:nvSpPr>
        <p:spPr>
          <a:xfrm>
            <a:off x="446400" y="1014046"/>
            <a:ext cx="8388000" cy="3468000"/>
          </a:xfrm>
          <a:prstGeom prst="rect">
            <a:avLst/>
          </a:prstGeom>
          <a:noFill/>
          <a:ln>
            <a:noFill/>
          </a:ln>
        </p:spPr>
        <p:txBody>
          <a:bodyPr anchorCtr="0" anchor="t" bIns="45700" lIns="91425" spcFirstLastPara="1" rIns="91425" wrap="square" tIns="45700">
            <a:noAutofit/>
          </a:bodyPr>
          <a:lstStyle>
            <a:lvl1pPr indent="-368300" lvl="0" marL="457200" marR="0" rtl="0" algn="l">
              <a:spcBef>
                <a:spcPts val="440"/>
              </a:spcBef>
              <a:spcAft>
                <a:spcPts val="0"/>
              </a:spcAft>
              <a:buClr>
                <a:srgbClr val="2CDACE"/>
              </a:buClr>
              <a:buSzPts val="2200"/>
              <a:buFont typeface="Arial"/>
              <a:buChar char="•"/>
              <a:defRPr b="0" i="0" sz="2200" u="none" cap="none" strike="noStrike">
                <a:solidFill>
                  <a:srgbClr val="000000"/>
                </a:solidFill>
                <a:latin typeface="Arial"/>
                <a:ea typeface="Arial"/>
                <a:cs typeface="Arial"/>
                <a:sym typeface="Arial"/>
              </a:defRPr>
            </a:lvl1pPr>
            <a:lvl2pPr indent="-355600" lvl="1" marL="914400" marR="0" rtl="0" algn="l">
              <a:spcBef>
                <a:spcPts val="400"/>
              </a:spcBef>
              <a:spcAft>
                <a:spcPts val="0"/>
              </a:spcAft>
              <a:buClr>
                <a:srgbClr val="2CDACE"/>
              </a:buClr>
              <a:buSzPts val="2000"/>
              <a:buFont typeface="Arial"/>
              <a:buChar char="–"/>
              <a:defRPr b="0" i="0" sz="2000" u="none" cap="none" strike="noStrike">
                <a:solidFill>
                  <a:srgbClr val="000000"/>
                </a:solidFill>
                <a:latin typeface="Arial"/>
                <a:ea typeface="Arial"/>
                <a:cs typeface="Arial"/>
                <a:sym typeface="Arial"/>
              </a:defRPr>
            </a:lvl2pPr>
            <a:lvl3pPr indent="-355600" lvl="2" marL="1371600" marR="0" rtl="0" algn="l">
              <a:spcBef>
                <a:spcPts val="400"/>
              </a:spcBef>
              <a:spcAft>
                <a:spcPts val="0"/>
              </a:spcAft>
              <a:buClr>
                <a:srgbClr val="2CDACE"/>
              </a:buClr>
              <a:buSzPts val="2000"/>
              <a:buFont typeface="Arial"/>
              <a:buChar char="•"/>
              <a:defRPr b="0" i="0" sz="2000" u="none" cap="none" strike="noStrike">
                <a:solidFill>
                  <a:srgbClr val="000000"/>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 name="Google Shape;20;p3"/>
          <p:cNvSpPr txBox="1"/>
          <p:nvPr>
            <p:ph type="title"/>
          </p:nvPr>
        </p:nvSpPr>
        <p:spPr>
          <a:xfrm>
            <a:off x="447040" y="319303"/>
            <a:ext cx="8381100" cy="496200"/>
          </a:xfrm>
          <a:prstGeom prst="rect">
            <a:avLst/>
          </a:prstGeom>
          <a:noFill/>
          <a:ln>
            <a:noFill/>
          </a:ln>
        </p:spPr>
        <p:txBody>
          <a:bodyPr anchorCtr="0" anchor="t" bIns="45700" lIns="0" spcFirstLastPara="1" rIns="0" wrap="square" tIns="45700">
            <a:noAutofit/>
          </a:bodyPr>
          <a:lstStyle>
            <a:lvl1pPr lvl="0" marR="0" rtl="0" algn="l">
              <a:lnSpc>
                <a:spcPct val="121428"/>
              </a:lnSpc>
              <a:spcBef>
                <a:spcPts val="0"/>
              </a:spcBef>
              <a:spcAft>
                <a:spcPts val="0"/>
              </a:spcAft>
              <a:buClr>
                <a:srgbClr val="4B0A57"/>
              </a:buClr>
              <a:buSzPts val="2800"/>
              <a:buFont typeface="Arial"/>
              <a:buNone/>
              <a:defRPr b="1" i="0" sz="2800" u="none" cap="none" strike="noStrike">
                <a:solidFill>
                  <a:srgbClr val="4B0A57"/>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sh">
  <p:cSld name="Vaulting Title + Bullet points _1_2">
    <p:spTree>
      <p:nvGrpSpPr>
        <p:cNvPr id="21" name="Shape 21"/>
        <p:cNvGrpSpPr/>
        <p:nvPr/>
      </p:nvGrpSpPr>
      <p:grpSpPr>
        <a:xfrm>
          <a:off x="0" y="0"/>
          <a:ext cx="0" cy="0"/>
          <a:chOff x="0" y="0"/>
          <a:chExt cx="0" cy="0"/>
        </a:xfrm>
      </p:grpSpPr>
      <p:pic>
        <p:nvPicPr>
          <p:cNvPr descr="Shape, arrow  Description automatically generated" id="22" name="Google Shape;22;p4"/>
          <p:cNvPicPr preferRelativeResize="0"/>
          <p:nvPr/>
        </p:nvPicPr>
        <p:blipFill>
          <a:blip r:embed="rId2">
            <a:alphaModFix/>
          </a:blip>
          <a:stretch>
            <a:fillRect/>
          </a:stretch>
        </p:blipFill>
        <p:spPr>
          <a:xfrm>
            <a:off x="1088600" y="3625333"/>
            <a:ext cx="1209700" cy="853942"/>
          </a:xfrm>
          <a:prstGeom prst="rect">
            <a:avLst/>
          </a:prstGeom>
          <a:noFill/>
          <a:ln>
            <a:noFill/>
          </a:ln>
        </p:spPr>
      </p:pic>
      <p:sp>
        <p:nvSpPr>
          <p:cNvPr id="23" name="Google Shape;23;p4"/>
          <p:cNvSpPr/>
          <p:nvPr>
            <p:ph idx="2" type="pic"/>
          </p:nvPr>
        </p:nvSpPr>
        <p:spPr>
          <a:xfrm>
            <a:off x="4368600" y="10938"/>
            <a:ext cx="4699200" cy="4699200"/>
          </a:xfrm>
          <a:prstGeom prst="rect">
            <a:avLst/>
          </a:prstGeom>
          <a:noFill/>
          <a:ln>
            <a:noFill/>
          </a:ln>
        </p:spPr>
      </p:sp>
      <p:pic>
        <p:nvPicPr>
          <p:cNvPr id="24" name="Google Shape;24;p4"/>
          <p:cNvPicPr preferRelativeResize="0"/>
          <p:nvPr/>
        </p:nvPicPr>
        <p:blipFill>
          <a:blip r:embed="rId3">
            <a:alphaModFix/>
          </a:blip>
          <a:stretch>
            <a:fillRect/>
          </a:stretch>
        </p:blipFill>
        <p:spPr>
          <a:xfrm>
            <a:off x="1088600" y="502250"/>
            <a:ext cx="1124820" cy="1327024"/>
          </a:xfrm>
          <a:prstGeom prst="rect">
            <a:avLst/>
          </a:prstGeom>
          <a:noFill/>
          <a:ln>
            <a:noFill/>
          </a:ln>
        </p:spPr>
      </p:pic>
      <p:pic>
        <p:nvPicPr>
          <p:cNvPr id="25" name="Google Shape;25;p4"/>
          <p:cNvPicPr preferRelativeResize="0"/>
          <p:nvPr/>
        </p:nvPicPr>
        <p:blipFill>
          <a:blip r:embed="rId4">
            <a:alphaModFix/>
          </a:blip>
          <a:stretch>
            <a:fillRect/>
          </a:stretch>
        </p:blipFill>
        <p:spPr>
          <a:xfrm>
            <a:off x="1088600" y="1889564"/>
            <a:ext cx="1209696" cy="1327025"/>
          </a:xfrm>
          <a:prstGeom prst="rect">
            <a:avLst/>
          </a:prstGeom>
          <a:noFill/>
          <a:ln>
            <a:noFill/>
          </a:ln>
        </p:spPr>
      </p:pic>
      <p:graphicFrame>
        <p:nvGraphicFramePr>
          <p:cNvPr id="26" name="Google Shape;26;p4"/>
          <p:cNvGraphicFramePr/>
          <p:nvPr/>
        </p:nvGraphicFramePr>
        <p:xfrm>
          <a:off x="5" y="10899"/>
          <a:ext cx="3000000" cy="3000000"/>
        </p:xfrm>
        <a:graphic>
          <a:graphicData uri="http://schemas.openxmlformats.org/drawingml/2006/table">
            <a:tbl>
              <a:tblPr>
                <a:noFill/>
                <a:tableStyleId>{7947118C-5796-43C8-8E31-8C25968720F0}</a:tableStyleId>
              </a:tblPr>
              <a:tblGrid>
                <a:gridCol w="430525"/>
                <a:gridCol w="2233475"/>
                <a:gridCol w="1704625"/>
              </a:tblGrid>
              <a:tr h="365575">
                <a:tc>
                  <a:txBody>
                    <a:bodyPr/>
                    <a:lstStyle/>
                    <a:p>
                      <a:pPr indent="0" lvl="0" marL="0" rtl="0" algn="l">
                        <a:spcBef>
                          <a:spcPts val="0"/>
                        </a:spcBef>
                        <a:spcAft>
                          <a:spcPts val="0"/>
                        </a:spcAft>
                        <a:buNone/>
                      </a:pPr>
                      <a:r>
                        <a:t/>
                      </a:r>
                      <a:endParaRPr b="1" sz="600">
                        <a:latin typeface="Calibri"/>
                        <a:ea typeface="Calibri"/>
                        <a:cs typeface="Calibri"/>
                        <a:sym typeface="Calibri"/>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solidFill>
                      <a:prstDash val="solid"/>
                      <a:round/>
                      <a:headEnd len="sm" w="sm" type="none"/>
                      <a:tailEnd len="sm" w="sm" type="none"/>
                    </a:lnB>
                  </a:tcPr>
                </a:tc>
                <a:tc gridSpan="2">
                  <a:txBody>
                    <a:bodyPr/>
                    <a:lstStyle/>
                    <a:p>
                      <a:pPr indent="0" lvl="0" marL="0" rtl="0" algn="l">
                        <a:spcBef>
                          <a:spcPts val="0"/>
                        </a:spcBef>
                        <a:spcAft>
                          <a:spcPts val="0"/>
                        </a:spcAft>
                        <a:buNone/>
                      </a:pPr>
                      <a:r>
                        <a:rPr b="1" lang="en-GB" sz="1800">
                          <a:solidFill>
                            <a:schemeClr val="dk1"/>
                          </a:solidFill>
                          <a:latin typeface="Calibri"/>
                          <a:ea typeface="Calibri"/>
                          <a:cs typeface="Calibri"/>
                          <a:sym typeface="Calibri"/>
                        </a:rPr>
                        <a:t>Reference Scores for </a:t>
                      </a:r>
                      <a:r>
                        <a:rPr b="1" lang="en-GB" sz="1800">
                          <a:latin typeface="Calibri"/>
                          <a:ea typeface="Calibri"/>
                          <a:cs typeface="Calibri"/>
                          <a:sym typeface="Calibri"/>
                        </a:rPr>
                        <a:t>Touch / Push</a:t>
                      </a:r>
                      <a:endParaRPr b="1" sz="1800">
                        <a:latin typeface="Calibri"/>
                        <a:ea typeface="Calibri"/>
                        <a:cs typeface="Calibri"/>
                        <a:sym typeface="Calibri"/>
                      </a:endParaRPr>
                    </a:p>
                  </a:txBody>
                  <a:tcPr marT="0" marB="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dot"/>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422275">
                <a:tc>
                  <a:txBody>
                    <a:bodyPr/>
                    <a:lstStyle/>
                    <a:p>
                      <a:pPr indent="0" lvl="0" marL="0" rtl="0" algn="ctr">
                        <a:spcBef>
                          <a:spcPts val="0"/>
                        </a:spcBef>
                        <a:spcAft>
                          <a:spcPts val="0"/>
                        </a:spcAft>
                        <a:buNone/>
                      </a:pPr>
                      <a:r>
                        <a:rPr b="1" lang="en-GB" sz="1200">
                          <a:latin typeface="Calibri"/>
                          <a:ea typeface="Calibri"/>
                          <a:cs typeface="Calibri"/>
                          <a:sym typeface="Calibri"/>
                        </a:rPr>
                        <a:t>8</a:t>
                      </a:r>
                      <a:endParaRPr b="1" sz="1200">
                        <a:latin typeface="Calibri"/>
                        <a:ea typeface="Calibri"/>
                        <a:cs typeface="Calibri"/>
                        <a:sym typeface="Calibri"/>
                      </a:endParaRPr>
                    </a:p>
                    <a:p>
                      <a:pPr indent="0" lvl="0" marL="0" rtl="0" algn="ctr">
                        <a:spcBef>
                          <a:spcPts val="0"/>
                        </a:spcBef>
                        <a:spcAft>
                          <a:spcPts val="0"/>
                        </a:spcAft>
                        <a:buNone/>
                      </a:pPr>
                      <a:r>
                        <a:rPr b="1" lang="en-GB" sz="1200">
                          <a:latin typeface="Calibri"/>
                          <a:ea typeface="Calibri"/>
                          <a:cs typeface="Calibri"/>
                          <a:sym typeface="Calibri"/>
                        </a:rPr>
                        <a:t>-</a:t>
                      </a:r>
                      <a:endParaRPr b="1" sz="1200">
                        <a:latin typeface="Calibri"/>
                        <a:ea typeface="Calibri"/>
                        <a:cs typeface="Calibri"/>
                        <a:sym typeface="Calibri"/>
                      </a:endParaRPr>
                    </a:p>
                    <a:p>
                      <a:pPr indent="0" lvl="0" marL="0" rtl="0" algn="ctr">
                        <a:spcBef>
                          <a:spcPts val="0"/>
                        </a:spcBef>
                        <a:spcAft>
                          <a:spcPts val="0"/>
                        </a:spcAft>
                        <a:buNone/>
                      </a:pPr>
                      <a:r>
                        <a:rPr lang="en-GB" sz="1200">
                          <a:latin typeface="Calibri"/>
                          <a:ea typeface="Calibri"/>
                          <a:cs typeface="Calibri"/>
                          <a:sym typeface="Calibri"/>
                        </a:rPr>
                        <a:t>7,1</a:t>
                      </a:r>
                      <a:endParaRPr sz="1200">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t/>
                      </a:r>
                      <a:endParaRPr i="1" sz="1000">
                        <a:latin typeface="Calibri"/>
                        <a:ea typeface="Calibri"/>
                        <a:cs typeface="Calibri"/>
                        <a:sym typeface="Calibr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rPr b="1" lang="en-GB">
                          <a:latin typeface="Calibri"/>
                          <a:ea typeface="Calibri"/>
                          <a:cs typeface="Calibri"/>
                          <a:sym typeface="Calibri"/>
                        </a:rPr>
                        <a:t> Touch</a:t>
                      </a:r>
                      <a:endParaRPr b="1">
                        <a:latin typeface="Calibri"/>
                        <a:ea typeface="Calibri"/>
                        <a:cs typeface="Calibri"/>
                        <a:sym typeface="Calibri"/>
                      </a:endParaRPr>
                    </a:p>
                    <a:p>
                      <a:pPr indent="0" lvl="0" marL="0" rtl="0" algn="r">
                        <a:spcBef>
                          <a:spcPts val="0"/>
                        </a:spcBef>
                        <a:spcAft>
                          <a:spcPts val="0"/>
                        </a:spcAft>
                        <a:buNone/>
                      </a:pPr>
                      <a:r>
                        <a:rPr i="1" lang="en-GB" sz="1000">
                          <a:latin typeface="Calibri"/>
                          <a:ea typeface="Calibri"/>
                          <a:cs typeface="Calibri"/>
                          <a:sym typeface="Calibri"/>
                        </a:rPr>
                        <a:t>Touching the Horse/surcingle with another part of the body than the hands (shoulder, foot…) without using this contact to push off</a:t>
                      </a:r>
                      <a:r>
                        <a:rPr i="1" lang="en-GB" sz="800">
                          <a:latin typeface="Calibri"/>
                          <a:ea typeface="Calibri"/>
                          <a:cs typeface="Calibri"/>
                          <a:sym typeface="Calibri"/>
                        </a:rPr>
                        <a:t>.</a:t>
                      </a:r>
                      <a:endParaRPr i="1" sz="800">
                        <a:latin typeface="Calibri"/>
                        <a:ea typeface="Calibri"/>
                        <a:cs typeface="Calibri"/>
                        <a:sym typeface="Calibri"/>
                      </a:endParaRPr>
                    </a:p>
                  </a:txBody>
                  <a:tcPr marT="91425" marB="91425" marR="84625" marL="0">
                    <a:lnL cap="flat" cmpd="sng" w="9525">
                      <a:solidFill>
                        <a:srgbClr val="9E9E9E">
                          <a:alpha val="0"/>
                        </a:srgbClr>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488850">
                <a:tc>
                  <a:txBody>
                    <a:bodyPr/>
                    <a:lstStyle/>
                    <a:p>
                      <a:pPr indent="0" lvl="0" marL="0" rtl="0" algn="ctr">
                        <a:spcBef>
                          <a:spcPts val="0"/>
                        </a:spcBef>
                        <a:spcAft>
                          <a:spcPts val="0"/>
                        </a:spcAft>
                        <a:buNone/>
                      </a:pPr>
                      <a:r>
                        <a:rPr b="1" lang="en-GB" sz="1200">
                          <a:solidFill>
                            <a:schemeClr val="dk1"/>
                          </a:solidFill>
                          <a:latin typeface="Calibri"/>
                          <a:ea typeface="Calibri"/>
                          <a:cs typeface="Calibri"/>
                          <a:sym typeface="Calibri"/>
                        </a:rPr>
                        <a:t>6</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GB" sz="1200">
                          <a:solidFill>
                            <a:schemeClr val="dk1"/>
                          </a:solidFill>
                          <a:latin typeface="Calibri"/>
                          <a:ea typeface="Calibri"/>
                          <a:cs typeface="Calibri"/>
                          <a:sym typeface="Calibri"/>
                        </a:rPr>
                        <a:t>-</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lang="en-GB" sz="1200">
                          <a:solidFill>
                            <a:schemeClr val="dk1"/>
                          </a:solidFill>
                          <a:latin typeface="Calibri"/>
                          <a:ea typeface="Calibri"/>
                          <a:cs typeface="Calibri"/>
                          <a:sym typeface="Calibri"/>
                        </a:rPr>
                        <a:t>5,1</a:t>
                      </a:r>
                      <a:endParaRPr b="1" sz="1200">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t/>
                      </a:r>
                      <a:endParaRPr i="1" sz="1000">
                        <a:latin typeface="Calibri"/>
                        <a:ea typeface="Calibri"/>
                        <a:cs typeface="Calibri"/>
                        <a:sym typeface="Calibr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rPr b="1" lang="en-GB">
                          <a:solidFill>
                            <a:schemeClr val="dk1"/>
                          </a:solidFill>
                          <a:latin typeface="Calibri"/>
                          <a:ea typeface="Calibri"/>
                          <a:cs typeface="Calibri"/>
                          <a:sym typeface="Calibri"/>
                        </a:rPr>
                        <a:t>P</a:t>
                      </a:r>
                      <a:r>
                        <a:rPr b="1" lang="en-GB">
                          <a:solidFill>
                            <a:schemeClr val="dk1"/>
                          </a:solidFill>
                          <a:latin typeface="Calibri"/>
                          <a:ea typeface="Calibri"/>
                          <a:cs typeface="Calibri"/>
                          <a:sym typeface="Calibri"/>
                        </a:rPr>
                        <a:t>ush Off</a:t>
                      </a:r>
                      <a:endParaRPr b="1">
                        <a:solidFill>
                          <a:schemeClr val="dk1"/>
                        </a:solidFill>
                        <a:latin typeface="Calibri"/>
                        <a:ea typeface="Calibri"/>
                        <a:cs typeface="Calibri"/>
                        <a:sym typeface="Calibri"/>
                      </a:endParaRPr>
                    </a:p>
                    <a:p>
                      <a:pPr indent="0" lvl="0" marL="0" rtl="0" algn="r">
                        <a:spcBef>
                          <a:spcPts val="0"/>
                        </a:spcBef>
                        <a:spcAft>
                          <a:spcPts val="0"/>
                        </a:spcAft>
                        <a:buClr>
                          <a:schemeClr val="dk1"/>
                        </a:buClr>
                        <a:buSzPts val="1100"/>
                        <a:buFont typeface="Arial"/>
                        <a:buNone/>
                      </a:pPr>
                      <a:r>
                        <a:rPr i="1" lang="en-GB" sz="1000">
                          <a:solidFill>
                            <a:schemeClr val="dk1"/>
                          </a:solidFill>
                          <a:latin typeface="Calibri"/>
                          <a:ea typeface="Calibri"/>
                          <a:cs typeface="Calibri"/>
                          <a:sym typeface="Calibri"/>
                        </a:rPr>
                        <a:t>pushing off the Horse, with a part of the body other than hands/arms, with or without disruption of the movement (foot, shoulder…)</a:t>
                      </a:r>
                      <a:endParaRPr i="1" sz="1000">
                        <a:solidFill>
                          <a:schemeClr val="dk1"/>
                        </a:solidFill>
                        <a:latin typeface="Calibri"/>
                        <a:ea typeface="Calibri"/>
                        <a:cs typeface="Calibri"/>
                        <a:sym typeface="Calibri"/>
                      </a:endParaRPr>
                    </a:p>
                  </a:txBody>
                  <a:tcPr marT="91425" marB="91425" marR="84625" marL="0">
                    <a:lnL cap="flat" cmpd="sng" w="9525">
                      <a:solidFill>
                        <a:srgbClr val="9E9E9E">
                          <a:alpha val="0"/>
                        </a:srgbClr>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398500">
                <a:tc>
                  <a:txBody>
                    <a:bodyPr/>
                    <a:lstStyle/>
                    <a:p>
                      <a:pPr indent="0" lvl="0" marL="0" rtl="0" algn="ctr">
                        <a:spcBef>
                          <a:spcPts val="0"/>
                        </a:spcBef>
                        <a:spcAft>
                          <a:spcPts val="0"/>
                        </a:spcAft>
                        <a:buNone/>
                      </a:pPr>
                      <a:r>
                        <a:rPr b="1" lang="en-GB" sz="1200">
                          <a:solidFill>
                            <a:schemeClr val="dk1"/>
                          </a:solidFill>
                          <a:latin typeface="Calibri"/>
                          <a:ea typeface="Calibri"/>
                          <a:cs typeface="Calibri"/>
                          <a:sym typeface="Calibri"/>
                        </a:rPr>
                        <a:t>4</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GB" sz="1200">
                          <a:solidFill>
                            <a:schemeClr val="dk1"/>
                          </a:solidFill>
                          <a:latin typeface="Calibri"/>
                          <a:ea typeface="Calibri"/>
                          <a:cs typeface="Calibri"/>
                          <a:sym typeface="Calibri"/>
                        </a:rPr>
                        <a:t>-</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lang="en-GB" sz="1200">
                          <a:solidFill>
                            <a:schemeClr val="dk1"/>
                          </a:solidFill>
                          <a:latin typeface="Calibri"/>
                          <a:ea typeface="Calibri"/>
                          <a:cs typeface="Calibri"/>
                          <a:sym typeface="Calibri"/>
                        </a:rPr>
                        <a:t>3,1</a:t>
                      </a:r>
                      <a:endParaRPr b="1" sz="1200">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t/>
                      </a:r>
                      <a:endParaRPr b="1">
                        <a:latin typeface="Calibri"/>
                        <a:ea typeface="Calibri"/>
                        <a:cs typeface="Calibri"/>
                        <a:sym typeface="Calibri"/>
                      </a:endParaRPr>
                    </a:p>
                    <a:p>
                      <a:pPr indent="0" lvl="0" marL="0" rtl="0" algn="r">
                        <a:spcBef>
                          <a:spcPts val="0"/>
                        </a:spcBef>
                        <a:spcAft>
                          <a:spcPts val="0"/>
                        </a:spcAft>
                        <a:buNone/>
                      </a:pPr>
                      <a:r>
                        <a:t/>
                      </a:r>
                      <a:endParaRPr b="1">
                        <a:latin typeface="Calibri"/>
                        <a:ea typeface="Calibri"/>
                        <a:cs typeface="Calibri"/>
                        <a:sym typeface="Calibri"/>
                      </a:endParaRPr>
                    </a:p>
                  </a:txBody>
                  <a:tcPr marT="91425" marB="91425" marR="43825" marL="90000">
                    <a:lnL cap="flat" cmpd="sng" w="9525">
                      <a:solidFill>
                        <a:srgbClr val="9E9E9E"/>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rPr b="1" lang="en-GB">
                          <a:solidFill>
                            <a:schemeClr val="dk1"/>
                          </a:solidFill>
                          <a:latin typeface="Calibri"/>
                          <a:ea typeface="Calibri"/>
                          <a:cs typeface="Calibri"/>
                          <a:sym typeface="Calibri"/>
                        </a:rPr>
                        <a:t>S</a:t>
                      </a:r>
                      <a:r>
                        <a:rPr b="1" lang="en-GB">
                          <a:solidFill>
                            <a:schemeClr val="dk1"/>
                          </a:solidFill>
                          <a:latin typeface="Calibri"/>
                          <a:ea typeface="Calibri"/>
                          <a:cs typeface="Calibri"/>
                          <a:sym typeface="Calibri"/>
                        </a:rPr>
                        <a:t>trongly Push Off</a:t>
                      </a:r>
                      <a:endParaRPr b="1">
                        <a:solidFill>
                          <a:schemeClr val="dk1"/>
                        </a:solidFill>
                        <a:latin typeface="Calibri"/>
                        <a:ea typeface="Calibri"/>
                        <a:cs typeface="Calibri"/>
                        <a:sym typeface="Calibri"/>
                      </a:endParaRPr>
                    </a:p>
                    <a:p>
                      <a:pPr indent="0" lvl="0" marL="0" rtl="0" algn="r">
                        <a:spcBef>
                          <a:spcPts val="0"/>
                        </a:spcBef>
                        <a:spcAft>
                          <a:spcPts val="0"/>
                        </a:spcAft>
                        <a:buClr>
                          <a:schemeClr val="dk1"/>
                        </a:buClr>
                        <a:buSzPts val="1100"/>
                        <a:buFont typeface="Arial"/>
                        <a:buNone/>
                      </a:pPr>
                      <a:r>
                        <a:rPr i="1" lang="en-GB" sz="1000">
                          <a:solidFill>
                            <a:schemeClr val="dk1"/>
                          </a:solidFill>
                          <a:latin typeface="Calibri"/>
                          <a:ea typeface="Calibri"/>
                          <a:cs typeface="Calibri"/>
                          <a:sym typeface="Calibri"/>
                        </a:rPr>
                        <a:t> strongly pushing off the Horse, with a part of the body other than hands/arms, with or without disruption of the movement (foot, shoulder…)</a:t>
                      </a:r>
                      <a:endParaRPr i="1" sz="1000">
                        <a:solidFill>
                          <a:schemeClr val="dk1"/>
                        </a:solidFill>
                        <a:latin typeface="Calibri"/>
                        <a:ea typeface="Calibri"/>
                        <a:cs typeface="Calibri"/>
                        <a:sym typeface="Calibri"/>
                      </a:endParaRPr>
                    </a:p>
                  </a:txBody>
                  <a:tcPr marT="91425" marB="91425" marR="78625" marL="90000">
                    <a:lnL cap="flat" cmpd="sng" w="9525">
                      <a:solidFill>
                        <a:srgbClr val="9E9E9E">
                          <a:alpha val="0"/>
                        </a:srgbClr>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lay">
  <p:cSld name="Vaulting Title + Bullet points _1_2_1">
    <p:spTree>
      <p:nvGrpSpPr>
        <p:cNvPr id="27" name="Shape 27"/>
        <p:cNvGrpSpPr/>
        <p:nvPr/>
      </p:nvGrpSpPr>
      <p:grpSpPr>
        <a:xfrm>
          <a:off x="0" y="0"/>
          <a:ext cx="0" cy="0"/>
          <a:chOff x="0" y="0"/>
          <a:chExt cx="0" cy="0"/>
        </a:xfrm>
      </p:grpSpPr>
      <p:graphicFrame>
        <p:nvGraphicFramePr>
          <p:cNvPr id="28" name="Google Shape;28;p5"/>
          <p:cNvGraphicFramePr/>
          <p:nvPr/>
        </p:nvGraphicFramePr>
        <p:xfrm>
          <a:off x="5" y="10899"/>
          <a:ext cx="3000000" cy="3000000"/>
        </p:xfrm>
        <a:graphic>
          <a:graphicData uri="http://schemas.openxmlformats.org/drawingml/2006/table">
            <a:tbl>
              <a:tblPr>
                <a:noFill/>
                <a:tableStyleId>{7947118C-5796-43C8-8E31-8C25968720F0}</a:tableStyleId>
              </a:tblPr>
              <a:tblGrid>
                <a:gridCol w="430525"/>
                <a:gridCol w="2233475"/>
                <a:gridCol w="1704625"/>
              </a:tblGrid>
              <a:tr h="365575">
                <a:tc>
                  <a:txBody>
                    <a:bodyPr/>
                    <a:lstStyle/>
                    <a:p>
                      <a:pPr indent="0" lvl="0" marL="0" rtl="0" algn="l">
                        <a:spcBef>
                          <a:spcPts val="0"/>
                        </a:spcBef>
                        <a:spcAft>
                          <a:spcPts val="0"/>
                        </a:spcAft>
                        <a:buNone/>
                      </a:pPr>
                      <a:r>
                        <a:t/>
                      </a:r>
                      <a:endParaRPr b="1" sz="600">
                        <a:latin typeface="Calibri"/>
                        <a:ea typeface="Calibri"/>
                        <a:cs typeface="Calibri"/>
                        <a:sym typeface="Calibri"/>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solidFill>
                      <a:prstDash val="solid"/>
                      <a:round/>
                      <a:headEnd len="sm" w="sm" type="none"/>
                      <a:tailEnd len="sm" w="sm" type="none"/>
                    </a:lnB>
                  </a:tcPr>
                </a:tc>
                <a:tc gridSpan="2">
                  <a:txBody>
                    <a:bodyPr/>
                    <a:lstStyle/>
                    <a:p>
                      <a:pPr indent="0" lvl="0" marL="0" rtl="0" algn="l">
                        <a:lnSpc>
                          <a:spcPct val="80000"/>
                        </a:lnSpc>
                        <a:spcBef>
                          <a:spcPts val="0"/>
                        </a:spcBef>
                        <a:spcAft>
                          <a:spcPts val="0"/>
                        </a:spcAft>
                        <a:buNone/>
                      </a:pPr>
                      <a:r>
                        <a:rPr b="1" lang="en-GB" sz="1800">
                          <a:solidFill>
                            <a:schemeClr val="dk1"/>
                          </a:solidFill>
                          <a:latin typeface="Calibri"/>
                          <a:ea typeface="Calibri"/>
                          <a:cs typeface="Calibri"/>
                          <a:sym typeface="Calibri"/>
                        </a:rPr>
                        <a:t>Reference Scores for </a:t>
                      </a:r>
                      <a:r>
                        <a:rPr b="1" lang="en-GB" sz="1800">
                          <a:latin typeface="Calibri"/>
                          <a:ea typeface="Calibri"/>
                          <a:cs typeface="Calibri"/>
                          <a:sym typeface="Calibri"/>
                        </a:rPr>
                        <a:t>Delay</a:t>
                      </a:r>
                      <a:endParaRPr b="1" sz="1800">
                        <a:latin typeface="Calibri"/>
                        <a:ea typeface="Calibri"/>
                        <a:cs typeface="Calibri"/>
                        <a:sym typeface="Calibri"/>
                      </a:endParaRPr>
                    </a:p>
                  </a:txBody>
                  <a:tcPr marT="0" marB="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dot"/>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422275">
                <a:tc>
                  <a:txBody>
                    <a:bodyPr/>
                    <a:lstStyle/>
                    <a:p>
                      <a:pPr indent="0" lvl="0" marL="0" rtl="0" algn="ctr">
                        <a:spcBef>
                          <a:spcPts val="0"/>
                        </a:spcBef>
                        <a:spcAft>
                          <a:spcPts val="0"/>
                        </a:spcAft>
                        <a:buNone/>
                      </a:pPr>
                      <a:r>
                        <a:rPr b="1" lang="en-GB" sz="1200">
                          <a:latin typeface="Calibri"/>
                          <a:ea typeface="Calibri"/>
                          <a:cs typeface="Calibri"/>
                          <a:sym typeface="Calibri"/>
                        </a:rPr>
                        <a:t>8</a:t>
                      </a:r>
                      <a:endParaRPr b="1" sz="1200">
                        <a:latin typeface="Calibri"/>
                        <a:ea typeface="Calibri"/>
                        <a:cs typeface="Calibri"/>
                        <a:sym typeface="Calibri"/>
                      </a:endParaRPr>
                    </a:p>
                    <a:p>
                      <a:pPr indent="0" lvl="0" marL="0" rtl="0" algn="ctr">
                        <a:spcBef>
                          <a:spcPts val="0"/>
                        </a:spcBef>
                        <a:spcAft>
                          <a:spcPts val="0"/>
                        </a:spcAft>
                        <a:buNone/>
                      </a:pPr>
                      <a:r>
                        <a:rPr b="1" lang="en-GB" sz="1200">
                          <a:latin typeface="Calibri"/>
                          <a:ea typeface="Calibri"/>
                          <a:cs typeface="Calibri"/>
                          <a:sym typeface="Calibri"/>
                        </a:rPr>
                        <a:t>-</a:t>
                      </a:r>
                      <a:endParaRPr b="1" sz="1200">
                        <a:latin typeface="Calibri"/>
                        <a:ea typeface="Calibri"/>
                        <a:cs typeface="Calibri"/>
                        <a:sym typeface="Calibri"/>
                      </a:endParaRPr>
                    </a:p>
                    <a:p>
                      <a:pPr indent="0" lvl="0" marL="0" rtl="0" algn="ctr">
                        <a:spcBef>
                          <a:spcPts val="0"/>
                        </a:spcBef>
                        <a:spcAft>
                          <a:spcPts val="0"/>
                        </a:spcAft>
                        <a:buNone/>
                      </a:pPr>
                      <a:r>
                        <a:rPr lang="en-GB" sz="1200">
                          <a:latin typeface="Calibri"/>
                          <a:ea typeface="Calibri"/>
                          <a:cs typeface="Calibri"/>
                          <a:sym typeface="Calibri"/>
                        </a:rPr>
                        <a:t>7,1</a:t>
                      </a:r>
                      <a:endParaRPr sz="1200">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t/>
                      </a:r>
                      <a:endParaRPr i="1" sz="1000">
                        <a:latin typeface="Calibri"/>
                        <a:ea typeface="Calibri"/>
                        <a:cs typeface="Calibri"/>
                        <a:sym typeface="Calibr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r">
                        <a:spcBef>
                          <a:spcPts val="0"/>
                        </a:spcBef>
                        <a:spcAft>
                          <a:spcPts val="0"/>
                        </a:spcAft>
                        <a:buClr>
                          <a:schemeClr val="dk1"/>
                        </a:buClr>
                        <a:buSzPts val="1100"/>
                        <a:buFont typeface="Arial"/>
                        <a:buNone/>
                      </a:pPr>
                      <a:r>
                        <a:rPr b="1" lang="en-GB">
                          <a:solidFill>
                            <a:schemeClr val="dk1"/>
                          </a:solidFill>
                          <a:latin typeface="Calibri"/>
                          <a:ea typeface="Calibri"/>
                          <a:cs typeface="Calibri"/>
                          <a:sym typeface="Calibri"/>
                        </a:rPr>
                        <a:t>Slight</a:t>
                      </a:r>
                      <a:r>
                        <a:rPr b="1" lang="en-GB">
                          <a:solidFill>
                            <a:schemeClr val="dk1"/>
                          </a:solidFill>
                          <a:latin typeface="Calibri"/>
                          <a:ea typeface="Calibri"/>
                          <a:cs typeface="Calibri"/>
                          <a:sym typeface="Calibri"/>
                        </a:rPr>
                        <a:t> Delay</a:t>
                      </a:r>
                      <a:endParaRPr b="1" sz="1000">
                        <a:solidFill>
                          <a:schemeClr val="dk1"/>
                        </a:solidFill>
                        <a:latin typeface="Calibri"/>
                        <a:ea typeface="Calibri"/>
                        <a:cs typeface="Calibri"/>
                        <a:sym typeface="Calibri"/>
                      </a:endParaRPr>
                    </a:p>
                    <a:p>
                      <a:pPr indent="0" lvl="0" marL="0" rtl="0" algn="r">
                        <a:spcBef>
                          <a:spcPts val="0"/>
                        </a:spcBef>
                        <a:spcAft>
                          <a:spcPts val="0"/>
                        </a:spcAft>
                        <a:buNone/>
                      </a:pPr>
                      <a:r>
                        <a:rPr i="1" lang="en-GB" sz="1000">
                          <a:solidFill>
                            <a:schemeClr val="dk1"/>
                          </a:solidFill>
                          <a:latin typeface="Calibri"/>
                          <a:ea typeface="Calibri"/>
                          <a:cs typeface="Calibri"/>
                          <a:sym typeface="Calibri"/>
                        </a:rPr>
                        <a:t>the right leg is not in line  with the upper body:</a:t>
                      </a:r>
                      <a:endParaRPr i="1" sz="1000">
                        <a:solidFill>
                          <a:schemeClr val="dk1"/>
                        </a:solidFill>
                        <a:latin typeface="Calibri"/>
                        <a:ea typeface="Calibri"/>
                        <a:cs typeface="Calibri"/>
                        <a:sym typeface="Calibri"/>
                      </a:endParaRPr>
                    </a:p>
                    <a:p>
                      <a:pPr indent="0" lvl="0" marL="0" rtl="0" algn="r">
                        <a:spcBef>
                          <a:spcPts val="0"/>
                        </a:spcBef>
                        <a:spcAft>
                          <a:spcPts val="0"/>
                        </a:spcAft>
                        <a:buClr>
                          <a:schemeClr val="dk1"/>
                        </a:buClr>
                        <a:buSzPts val="1100"/>
                        <a:buFont typeface="Arial"/>
                        <a:buNone/>
                      </a:pPr>
                      <a:r>
                        <a:rPr i="1" lang="en-GB" sz="1000">
                          <a:solidFill>
                            <a:schemeClr val="dk1"/>
                          </a:solidFill>
                          <a:latin typeface="Calibri"/>
                          <a:ea typeface="Calibri"/>
                          <a:cs typeface="Calibri"/>
                          <a:sym typeface="Calibri"/>
                        </a:rPr>
                        <a:t>(slightly delay)</a:t>
                      </a:r>
                      <a:endParaRPr b="1">
                        <a:latin typeface="Calibri"/>
                        <a:ea typeface="Calibri"/>
                        <a:cs typeface="Calibri"/>
                        <a:sym typeface="Calibri"/>
                      </a:endParaRPr>
                    </a:p>
                  </a:txBody>
                  <a:tcPr marT="91425" marB="91425" marR="84625" marL="0">
                    <a:lnL cap="flat" cmpd="sng" w="9525">
                      <a:solidFill>
                        <a:srgbClr val="9E9E9E">
                          <a:alpha val="0"/>
                        </a:srgbClr>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488850">
                <a:tc>
                  <a:txBody>
                    <a:bodyPr/>
                    <a:lstStyle/>
                    <a:p>
                      <a:pPr indent="0" lvl="0" marL="0" rtl="0" algn="ctr">
                        <a:spcBef>
                          <a:spcPts val="0"/>
                        </a:spcBef>
                        <a:spcAft>
                          <a:spcPts val="0"/>
                        </a:spcAft>
                        <a:buNone/>
                      </a:pPr>
                      <a:r>
                        <a:rPr b="1" lang="en-GB" sz="1200">
                          <a:solidFill>
                            <a:schemeClr val="dk1"/>
                          </a:solidFill>
                          <a:latin typeface="Calibri"/>
                          <a:ea typeface="Calibri"/>
                          <a:cs typeface="Calibri"/>
                          <a:sym typeface="Calibri"/>
                        </a:rPr>
                        <a:t>6</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GB" sz="1200">
                          <a:solidFill>
                            <a:schemeClr val="dk1"/>
                          </a:solidFill>
                          <a:latin typeface="Calibri"/>
                          <a:ea typeface="Calibri"/>
                          <a:cs typeface="Calibri"/>
                          <a:sym typeface="Calibri"/>
                        </a:rPr>
                        <a:t>-</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lang="en-GB" sz="1200">
                          <a:solidFill>
                            <a:schemeClr val="dk1"/>
                          </a:solidFill>
                          <a:latin typeface="Calibri"/>
                          <a:ea typeface="Calibri"/>
                          <a:cs typeface="Calibri"/>
                          <a:sym typeface="Calibri"/>
                        </a:rPr>
                        <a:t>5,1</a:t>
                      </a:r>
                      <a:endParaRPr b="1" sz="1200">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t/>
                      </a:r>
                      <a:endParaRPr i="1" sz="1000">
                        <a:latin typeface="Calibri"/>
                        <a:ea typeface="Calibri"/>
                        <a:cs typeface="Calibri"/>
                        <a:sym typeface="Calibr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r">
                        <a:spcBef>
                          <a:spcPts val="0"/>
                        </a:spcBef>
                        <a:spcAft>
                          <a:spcPts val="0"/>
                        </a:spcAft>
                        <a:buClr>
                          <a:schemeClr val="dk1"/>
                        </a:buClr>
                        <a:buSzPts val="1100"/>
                        <a:buFont typeface="Arial"/>
                        <a:buNone/>
                      </a:pPr>
                      <a:r>
                        <a:rPr b="1" lang="en-GB">
                          <a:solidFill>
                            <a:schemeClr val="dk1"/>
                          </a:solidFill>
                          <a:latin typeface="Calibri"/>
                          <a:ea typeface="Calibri"/>
                          <a:cs typeface="Calibri"/>
                          <a:sym typeface="Calibri"/>
                        </a:rPr>
                        <a:t>Major Delay</a:t>
                      </a:r>
                      <a:endParaRPr b="1">
                        <a:solidFill>
                          <a:schemeClr val="dk1"/>
                        </a:solidFill>
                        <a:latin typeface="Calibri"/>
                        <a:ea typeface="Calibri"/>
                        <a:cs typeface="Calibri"/>
                        <a:sym typeface="Calibri"/>
                      </a:endParaRPr>
                    </a:p>
                    <a:p>
                      <a:pPr indent="0" lvl="0" marL="0" rtl="0" algn="r">
                        <a:spcBef>
                          <a:spcPts val="0"/>
                        </a:spcBef>
                        <a:spcAft>
                          <a:spcPts val="0"/>
                        </a:spcAft>
                        <a:buNone/>
                      </a:pPr>
                      <a:r>
                        <a:t/>
                      </a:r>
                      <a:endParaRPr i="1" sz="1000">
                        <a:solidFill>
                          <a:schemeClr val="dk1"/>
                        </a:solidFill>
                        <a:latin typeface="Calibri"/>
                        <a:ea typeface="Calibri"/>
                        <a:cs typeface="Calibri"/>
                        <a:sym typeface="Calibri"/>
                      </a:endParaRPr>
                    </a:p>
                    <a:p>
                      <a:pPr indent="0" lvl="0" marL="0" rtl="0" algn="r">
                        <a:spcBef>
                          <a:spcPts val="0"/>
                        </a:spcBef>
                        <a:spcAft>
                          <a:spcPts val="0"/>
                        </a:spcAft>
                        <a:buNone/>
                      </a:pPr>
                      <a:r>
                        <a:rPr i="1" lang="en-GB" sz="1000">
                          <a:solidFill>
                            <a:schemeClr val="dk1"/>
                          </a:solidFill>
                          <a:latin typeface="Calibri"/>
                          <a:ea typeface="Calibri"/>
                          <a:cs typeface="Calibri"/>
                          <a:sym typeface="Calibri"/>
                        </a:rPr>
                        <a:t>the Vaulter jumps to a support position, with the right leg pointing down. During the Stem phase, the Vaulter swings up the right leg (major delay)</a:t>
                      </a:r>
                      <a:endParaRPr b="1">
                        <a:latin typeface="Calibri"/>
                        <a:ea typeface="Calibri"/>
                        <a:cs typeface="Calibri"/>
                        <a:sym typeface="Calibri"/>
                      </a:endParaRPr>
                    </a:p>
                  </a:txBody>
                  <a:tcPr marT="91425" marB="91425" marR="84625" marL="0">
                    <a:lnL cap="flat" cmpd="sng" w="9525">
                      <a:solidFill>
                        <a:srgbClr val="9E9E9E">
                          <a:alpha val="0"/>
                        </a:srgbClr>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398500">
                <a:tc>
                  <a:txBody>
                    <a:bodyPr/>
                    <a:lstStyle/>
                    <a:p>
                      <a:pPr indent="0" lvl="0" marL="0" rtl="0" algn="ctr">
                        <a:spcBef>
                          <a:spcPts val="0"/>
                        </a:spcBef>
                        <a:spcAft>
                          <a:spcPts val="0"/>
                        </a:spcAft>
                        <a:buNone/>
                      </a:pPr>
                      <a:r>
                        <a:rPr b="1" lang="en-GB" sz="1200">
                          <a:solidFill>
                            <a:schemeClr val="dk1"/>
                          </a:solidFill>
                          <a:latin typeface="Calibri"/>
                          <a:ea typeface="Calibri"/>
                          <a:cs typeface="Calibri"/>
                          <a:sym typeface="Calibri"/>
                        </a:rPr>
                        <a:t>4</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GB" sz="1200">
                          <a:solidFill>
                            <a:schemeClr val="dk1"/>
                          </a:solidFill>
                          <a:latin typeface="Calibri"/>
                          <a:ea typeface="Calibri"/>
                          <a:cs typeface="Calibri"/>
                          <a:sym typeface="Calibri"/>
                        </a:rPr>
                        <a:t>-</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lang="en-GB" sz="1200">
                          <a:solidFill>
                            <a:schemeClr val="dk1"/>
                          </a:solidFill>
                          <a:latin typeface="Calibri"/>
                          <a:ea typeface="Calibri"/>
                          <a:cs typeface="Calibri"/>
                          <a:sym typeface="Calibri"/>
                        </a:rPr>
                        <a:t>3,1</a:t>
                      </a:r>
                      <a:endParaRPr b="1" sz="1200">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t/>
                      </a:r>
                      <a:endParaRPr b="1">
                        <a:latin typeface="Calibri"/>
                        <a:ea typeface="Calibri"/>
                        <a:cs typeface="Calibri"/>
                        <a:sym typeface="Calibri"/>
                      </a:endParaRPr>
                    </a:p>
                    <a:p>
                      <a:pPr indent="0" lvl="0" marL="0" rtl="0" algn="r">
                        <a:spcBef>
                          <a:spcPts val="0"/>
                        </a:spcBef>
                        <a:spcAft>
                          <a:spcPts val="0"/>
                        </a:spcAft>
                        <a:buNone/>
                      </a:pPr>
                      <a:r>
                        <a:t/>
                      </a:r>
                      <a:endParaRPr b="1">
                        <a:latin typeface="Calibri"/>
                        <a:ea typeface="Calibri"/>
                        <a:cs typeface="Calibri"/>
                        <a:sym typeface="Calibri"/>
                      </a:endParaRPr>
                    </a:p>
                  </a:txBody>
                  <a:tcPr marT="91425" marB="91425" marR="43825" marL="90000">
                    <a:lnL cap="flat" cmpd="sng" w="9525">
                      <a:solidFill>
                        <a:srgbClr val="9E9E9E"/>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b="1">
                        <a:latin typeface="Calibri"/>
                        <a:ea typeface="Calibri"/>
                        <a:cs typeface="Calibri"/>
                        <a:sym typeface="Calibri"/>
                      </a:endParaRPr>
                    </a:p>
                  </a:txBody>
                  <a:tcPr marT="91425" marB="91425" marR="78625" marL="90000">
                    <a:lnL cap="flat" cmpd="sng" w="9525">
                      <a:solidFill>
                        <a:srgbClr val="9E9E9E">
                          <a:alpha val="0"/>
                        </a:srgbClr>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29" name="Google Shape;29;p5"/>
          <p:cNvSpPr/>
          <p:nvPr>
            <p:ph idx="2" type="pic"/>
          </p:nvPr>
        </p:nvSpPr>
        <p:spPr>
          <a:xfrm>
            <a:off x="4368600" y="10938"/>
            <a:ext cx="4699200" cy="4699200"/>
          </a:xfrm>
          <a:prstGeom prst="rect">
            <a:avLst/>
          </a:prstGeom>
          <a:noFill/>
          <a:ln>
            <a:noFill/>
          </a:ln>
        </p:spPr>
      </p:sp>
      <p:pic>
        <p:nvPicPr>
          <p:cNvPr id="30" name="Google Shape;30;p5"/>
          <p:cNvPicPr preferRelativeResize="0"/>
          <p:nvPr/>
        </p:nvPicPr>
        <p:blipFill rotWithShape="1">
          <a:blip r:embed="rId2">
            <a:alphaModFix/>
          </a:blip>
          <a:srcRect b="0" l="2969" r="0" t="0"/>
          <a:stretch/>
        </p:blipFill>
        <p:spPr>
          <a:xfrm>
            <a:off x="427325" y="1978675"/>
            <a:ext cx="2277775" cy="1303300"/>
          </a:xfrm>
          <a:prstGeom prst="rect">
            <a:avLst/>
          </a:prstGeom>
          <a:noFill/>
          <a:ln>
            <a:noFill/>
          </a:ln>
        </p:spPr>
      </p:pic>
      <p:pic>
        <p:nvPicPr>
          <p:cNvPr id="31" name="Google Shape;31;p5"/>
          <p:cNvPicPr preferRelativeResize="0"/>
          <p:nvPr/>
        </p:nvPicPr>
        <p:blipFill>
          <a:blip r:embed="rId3">
            <a:alphaModFix/>
          </a:blip>
          <a:stretch>
            <a:fillRect/>
          </a:stretch>
        </p:blipFill>
        <p:spPr>
          <a:xfrm>
            <a:off x="430513" y="534192"/>
            <a:ext cx="2277775" cy="126456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levation">
  <p:cSld name="Vaulting Title + Bullet points _1_1">
    <p:spTree>
      <p:nvGrpSpPr>
        <p:cNvPr id="32" name="Shape 32"/>
        <p:cNvGrpSpPr/>
        <p:nvPr/>
      </p:nvGrpSpPr>
      <p:grpSpPr>
        <a:xfrm>
          <a:off x="0" y="0"/>
          <a:ext cx="0" cy="0"/>
          <a:chOff x="0" y="0"/>
          <a:chExt cx="0" cy="0"/>
        </a:xfrm>
      </p:grpSpPr>
      <p:sp>
        <p:nvSpPr>
          <p:cNvPr id="33" name="Google Shape;33;p6"/>
          <p:cNvSpPr txBox="1"/>
          <p:nvPr/>
        </p:nvSpPr>
        <p:spPr>
          <a:xfrm>
            <a:off x="10900" y="10900"/>
            <a:ext cx="2746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4" name="Google Shape;34;p6"/>
          <p:cNvSpPr txBox="1"/>
          <p:nvPr/>
        </p:nvSpPr>
        <p:spPr>
          <a:xfrm>
            <a:off x="21800" y="32700"/>
            <a:ext cx="2746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graphicFrame>
        <p:nvGraphicFramePr>
          <p:cNvPr id="35" name="Google Shape;35;p6"/>
          <p:cNvGraphicFramePr/>
          <p:nvPr/>
        </p:nvGraphicFramePr>
        <p:xfrm>
          <a:off x="5" y="10899"/>
          <a:ext cx="3000000" cy="3000000"/>
        </p:xfrm>
        <a:graphic>
          <a:graphicData uri="http://schemas.openxmlformats.org/drawingml/2006/table">
            <a:tbl>
              <a:tblPr>
                <a:noFill/>
                <a:tableStyleId>{7947118C-5796-43C8-8E31-8C25968720F0}</a:tableStyleId>
              </a:tblPr>
              <a:tblGrid>
                <a:gridCol w="382850"/>
                <a:gridCol w="1751000"/>
                <a:gridCol w="413300"/>
                <a:gridCol w="1873000"/>
              </a:tblGrid>
              <a:tr h="424275">
                <a:tc>
                  <a:txBody>
                    <a:bodyPr/>
                    <a:lstStyle/>
                    <a:p>
                      <a:pPr indent="0" lvl="0" marL="0" rtl="0" algn="l">
                        <a:spcBef>
                          <a:spcPts val="0"/>
                        </a:spcBef>
                        <a:spcAft>
                          <a:spcPts val="0"/>
                        </a:spcAft>
                        <a:buNone/>
                      </a:pPr>
                      <a:r>
                        <a:t/>
                      </a:r>
                      <a:endParaRPr b="1" sz="600">
                        <a:latin typeface="Calibri"/>
                        <a:ea typeface="Calibri"/>
                        <a:cs typeface="Calibri"/>
                        <a:sym typeface="Calibri"/>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solidFill>
                      <a:prstDash val="solid"/>
                      <a:round/>
                      <a:headEnd len="sm" w="sm" type="none"/>
                      <a:tailEnd len="sm" w="sm" type="none"/>
                    </a:lnB>
                  </a:tcPr>
                </a:tc>
                <a:tc gridSpan="3">
                  <a:txBody>
                    <a:bodyPr/>
                    <a:lstStyle/>
                    <a:p>
                      <a:pPr indent="0" lvl="0" marL="0" rtl="0" algn="l">
                        <a:spcBef>
                          <a:spcPts val="0"/>
                        </a:spcBef>
                        <a:spcAft>
                          <a:spcPts val="0"/>
                        </a:spcAft>
                        <a:buNone/>
                      </a:pPr>
                      <a:r>
                        <a:rPr b="1" lang="en-GB" sz="1800">
                          <a:latin typeface="Calibri"/>
                          <a:ea typeface="Calibri"/>
                          <a:cs typeface="Calibri"/>
                          <a:sym typeface="Calibri"/>
                        </a:rPr>
                        <a:t>Reference Scores for </a:t>
                      </a:r>
                      <a:r>
                        <a:rPr b="1" lang="en-GB" sz="1800">
                          <a:latin typeface="Calibri"/>
                          <a:ea typeface="Calibri"/>
                          <a:cs typeface="Calibri"/>
                          <a:sym typeface="Calibri"/>
                        </a:rPr>
                        <a:t>E</a:t>
                      </a:r>
                      <a:r>
                        <a:rPr b="1" lang="en-GB" sz="1800">
                          <a:latin typeface="Calibri"/>
                          <a:ea typeface="Calibri"/>
                          <a:cs typeface="Calibri"/>
                          <a:sym typeface="Calibri"/>
                        </a:rPr>
                        <a:t>levation</a:t>
                      </a:r>
                      <a:endParaRPr b="1" sz="1800">
                        <a:latin typeface="Calibri"/>
                        <a:ea typeface="Calibri"/>
                        <a:cs typeface="Calibri"/>
                        <a:sym typeface="Calibri"/>
                      </a:endParaRPr>
                    </a:p>
                  </a:txBody>
                  <a:tcPr marT="0" marB="0" marR="91425" marL="91425" anchor="ctr">
                    <a:lnL cap="flat" cmpd="sng" w="9525">
                      <a:solidFill>
                        <a:srgbClr val="9E9E9E">
                          <a:alpha val="0"/>
                        </a:srgbClr>
                      </a:solidFill>
                      <a:prstDash val="solid"/>
                      <a:round/>
                      <a:headEnd len="sm" w="sm" type="none"/>
                      <a:tailEnd len="sm" w="sm" type="none"/>
                    </a:lnL>
                    <a:lnR cap="flat" cmpd="sng" w="9525">
                      <a:solidFill>
                        <a:srgbClr val="9E9E9E"/>
                      </a:solidFill>
                      <a:prstDash val="dot"/>
                      <a:round/>
                      <a:headEnd len="sm" w="sm" type="none"/>
                      <a:tailEnd len="sm" w="sm" type="none"/>
                    </a:lnR>
                    <a:lnT cap="flat" cmpd="sng" w="9525">
                      <a:solidFill>
                        <a:srgbClr val="9E9E9E">
                          <a:alpha val="0"/>
                        </a:srgbClr>
                      </a:solidFill>
                      <a:prstDash val="solid"/>
                      <a:round/>
                      <a:headEnd len="sm" w="sm" type="none"/>
                      <a:tailEnd len="sm" w="sm" type="none"/>
                    </a:lnT>
                  </a:tcPr>
                </a:tc>
                <a:tc hMerge="1"/>
                <a:tc hMerge="1"/>
              </a:tr>
              <a:tr h="1120125">
                <a:tc>
                  <a:txBody>
                    <a:bodyPr/>
                    <a:lstStyle/>
                    <a:p>
                      <a:pPr indent="0" lvl="0" marL="0" rtl="0" algn="ctr">
                        <a:spcBef>
                          <a:spcPts val="0"/>
                        </a:spcBef>
                        <a:spcAft>
                          <a:spcPts val="0"/>
                        </a:spcAft>
                        <a:buNone/>
                      </a:pPr>
                      <a:r>
                        <a:rPr b="1" lang="en-GB" sz="1200">
                          <a:latin typeface="Calibri"/>
                          <a:ea typeface="Calibri"/>
                          <a:cs typeface="Calibri"/>
                          <a:sym typeface="Calibri"/>
                        </a:rPr>
                        <a:t>10</a:t>
                      </a:r>
                      <a:endParaRPr b="1" sz="1200">
                        <a:latin typeface="Calibri"/>
                        <a:ea typeface="Calibri"/>
                        <a:cs typeface="Calibri"/>
                        <a:sym typeface="Calibri"/>
                      </a:endParaRPr>
                    </a:p>
                    <a:p>
                      <a:pPr indent="0" lvl="0" marL="0" rtl="0" algn="ctr">
                        <a:spcBef>
                          <a:spcPts val="0"/>
                        </a:spcBef>
                        <a:spcAft>
                          <a:spcPts val="0"/>
                        </a:spcAft>
                        <a:buNone/>
                      </a:pPr>
                      <a:r>
                        <a:rPr b="1" lang="en-GB" sz="1200">
                          <a:latin typeface="Calibri"/>
                          <a:ea typeface="Calibri"/>
                          <a:cs typeface="Calibri"/>
                          <a:sym typeface="Calibri"/>
                        </a:rPr>
                        <a:t>-</a:t>
                      </a:r>
                      <a:endParaRPr b="1" sz="1200">
                        <a:latin typeface="Calibri"/>
                        <a:ea typeface="Calibri"/>
                        <a:cs typeface="Calibri"/>
                        <a:sym typeface="Calibri"/>
                      </a:endParaRPr>
                    </a:p>
                    <a:p>
                      <a:pPr indent="0" lvl="0" marL="0" rtl="0" algn="ctr">
                        <a:spcBef>
                          <a:spcPts val="0"/>
                        </a:spcBef>
                        <a:spcAft>
                          <a:spcPts val="0"/>
                        </a:spcAft>
                        <a:buNone/>
                      </a:pPr>
                      <a:r>
                        <a:rPr lang="en-GB" sz="1200">
                          <a:latin typeface="Calibri"/>
                          <a:ea typeface="Calibri"/>
                          <a:cs typeface="Calibri"/>
                          <a:sym typeface="Calibri"/>
                        </a:rPr>
                        <a:t>9,1</a:t>
                      </a:r>
                      <a:endParaRPr sz="1200">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rPr lang="en-GB" sz="1200">
                          <a:latin typeface="Calibri"/>
                          <a:ea typeface="Calibri"/>
                          <a:cs typeface="Calibri"/>
                          <a:sym typeface="Calibri"/>
                        </a:rPr>
                        <a:t>Max.Arm&amp;Shoulder &amp; 90°</a:t>
                      </a:r>
                      <a:endParaRPr sz="1200">
                        <a:latin typeface="Calibri"/>
                        <a:ea typeface="Calibri"/>
                        <a:cs typeface="Calibri"/>
                        <a:sym typeface="Calibri"/>
                      </a:endParaRPr>
                    </a:p>
                  </a:txBody>
                  <a:tcPr marT="91425" marB="91425" marR="40225" marL="450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r">
                        <a:spcBef>
                          <a:spcPts val="0"/>
                        </a:spcBef>
                        <a:spcAft>
                          <a:spcPts val="0"/>
                        </a:spcAft>
                        <a:buNone/>
                      </a:pPr>
                      <a:r>
                        <a:rPr b="1" lang="en-GB" sz="1200">
                          <a:latin typeface="Calibri"/>
                          <a:ea typeface="Calibri"/>
                          <a:cs typeface="Calibri"/>
                          <a:sym typeface="Calibri"/>
                        </a:rPr>
                        <a:t>6</a:t>
                      </a:r>
                      <a:endParaRPr b="1" sz="1200">
                        <a:latin typeface="Calibri"/>
                        <a:ea typeface="Calibri"/>
                        <a:cs typeface="Calibri"/>
                        <a:sym typeface="Calibri"/>
                      </a:endParaRPr>
                    </a:p>
                    <a:p>
                      <a:pPr indent="0" lvl="0" marL="0" rtl="0" algn="r">
                        <a:spcBef>
                          <a:spcPts val="0"/>
                        </a:spcBef>
                        <a:spcAft>
                          <a:spcPts val="0"/>
                        </a:spcAft>
                        <a:buNone/>
                      </a:pPr>
                      <a:r>
                        <a:rPr b="1" lang="en-GB" sz="1200">
                          <a:latin typeface="Calibri"/>
                          <a:ea typeface="Calibri"/>
                          <a:cs typeface="Calibri"/>
                          <a:sym typeface="Calibri"/>
                        </a:rPr>
                        <a:t>-</a:t>
                      </a:r>
                      <a:endParaRPr b="1" sz="1200">
                        <a:latin typeface="Calibri"/>
                        <a:ea typeface="Calibri"/>
                        <a:cs typeface="Calibri"/>
                        <a:sym typeface="Calibri"/>
                      </a:endParaRPr>
                    </a:p>
                    <a:p>
                      <a:pPr indent="0" lvl="0" marL="0" rtl="0" algn="r">
                        <a:spcBef>
                          <a:spcPts val="0"/>
                        </a:spcBef>
                        <a:spcAft>
                          <a:spcPts val="0"/>
                        </a:spcAft>
                        <a:buNone/>
                      </a:pPr>
                      <a:r>
                        <a:rPr lang="en-GB" sz="1200">
                          <a:latin typeface="Calibri"/>
                          <a:ea typeface="Calibri"/>
                          <a:cs typeface="Calibri"/>
                          <a:sym typeface="Calibri"/>
                        </a:rPr>
                        <a:t>5,1</a:t>
                      </a:r>
                      <a:endParaRPr sz="1200">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just">
                        <a:spcBef>
                          <a:spcPts val="0"/>
                        </a:spcBef>
                        <a:spcAft>
                          <a:spcPts val="0"/>
                        </a:spcAft>
                        <a:buClr>
                          <a:schemeClr val="dk1"/>
                        </a:buClr>
                        <a:buSzPts val="1100"/>
                        <a:buFont typeface="Arial"/>
                        <a:buNone/>
                      </a:pPr>
                      <a:r>
                        <a:rPr lang="en-GB" sz="1100">
                          <a:solidFill>
                            <a:schemeClr val="dk1"/>
                          </a:solidFill>
                          <a:latin typeface="Calibri"/>
                          <a:ea typeface="Calibri"/>
                          <a:cs typeface="Calibri"/>
                          <a:sym typeface="Calibri"/>
                        </a:rPr>
                        <a:t>Min.Arm&amp;20°	NoArm&amp;45°</a:t>
                      </a:r>
                      <a:endParaRPr sz="1200">
                        <a:latin typeface="Calibri"/>
                        <a:ea typeface="Calibri"/>
                        <a:cs typeface="Calibri"/>
                        <a:sym typeface="Calibr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dot"/>
                      <a:round/>
                      <a:headEnd len="sm" w="sm" type="none"/>
                      <a:tailEnd len="sm" w="sm" type="none"/>
                    </a:lnR>
                  </a:tcPr>
                </a:tc>
              </a:tr>
              <a:tr h="1076225">
                <a:tc>
                  <a:txBody>
                    <a:bodyPr/>
                    <a:lstStyle/>
                    <a:p>
                      <a:pPr indent="0" lvl="0" marL="0" rtl="0" algn="ctr">
                        <a:spcBef>
                          <a:spcPts val="0"/>
                        </a:spcBef>
                        <a:spcAft>
                          <a:spcPts val="0"/>
                        </a:spcAft>
                        <a:buNone/>
                      </a:pPr>
                      <a:r>
                        <a:rPr b="1" lang="en-GB" sz="1200">
                          <a:latin typeface="Calibri"/>
                          <a:ea typeface="Calibri"/>
                          <a:cs typeface="Calibri"/>
                          <a:sym typeface="Calibri"/>
                        </a:rPr>
                        <a:t>9</a:t>
                      </a:r>
                      <a:endParaRPr b="1" sz="1200">
                        <a:latin typeface="Calibri"/>
                        <a:ea typeface="Calibri"/>
                        <a:cs typeface="Calibri"/>
                        <a:sym typeface="Calibri"/>
                      </a:endParaRPr>
                    </a:p>
                    <a:p>
                      <a:pPr indent="0" lvl="0" marL="0" rtl="0" algn="ctr">
                        <a:spcBef>
                          <a:spcPts val="0"/>
                        </a:spcBef>
                        <a:spcAft>
                          <a:spcPts val="0"/>
                        </a:spcAft>
                        <a:buNone/>
                      </a:pPr>
                      <a:r>
                        <a:rPr b="1" lang="en-GB" sz="1200">
                          <a:latin typeface="Calibri"/>
                          <a:ea typeface="Calibri"/>
                          <a:cs typeface="Calibri"/>
                          <a:sym typeface="Calibri"/>
                        </a:rPr>
                        <a:t>-</a:t>
                      </a:r>
                      <a:endParaRPr b="1" sz="1200">
                        <a:latin typeface="Calibri"/>
                        <a:ea typeface="Calibri"/>
                        <a:cs typeface="Calibri"/>
                        <a:sym typeface="Calibri"/>
                      </a:endParaRPr>
                    </a:p>
                    <a:p>
                      <a:pPr indent="0" lvl="0" marL="0" rtl="0" algn="ctr">
                        <a:spcBef>
                          <a:spcPts val="0"/>
                        </a:spcBef>
                        <a:spcAft>
                          <a:spcPts val="0"/>
                        </a:spcAft>
                        <a:buNone/>
                      </a:pPr>
                      <a:r>
                        <a:rPr lang="en-GB" sz="1200">
                          <a:latin typeface="Calibri"/>
                          <a:ea typeface="Calibri"/>
                          <a:cs typeface="Calibri"/>
                          <a:sym typeface="Calibri"/>
                        </a:rPr>
                        <a:t>8,1</a:t>
                      </a:r>
                      <a:endParaRPr sz="1200">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Max.Arm &amp; 70°</a:t>
                      </a:r>
                      <a:endParaRPr sz="1200">
                        <a:latin typeface="Calibri"/>
                        <a:ea typeface="Calibri"/>
                        <a:cs typeface="Calibri"/>
                        <a:sym typeface="Calibr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r">
                        <a:spcBef>
                          <a:spcPts val="0"/>
                        </a:spcBef>
                        <a:spcAft>
                          <a:spcPts val="0"/>
                        </a:spcAft>
                        <a:buNone/>
                      </a:pPr>
                      <a:r>
                        <a:rPr b="1" lang="en-GB" sz="1200">
                          <a:latin typeface="Calibri"/>
                          <a:ea typeface="Calibri"/>
                          <a:cs typeface="Calibri"/>
                          <a:sym typeface="Calibri"/>
                        </a:rPr>
                        <a:t>5</a:t>
                      </a:r>
                      <a:endParaRPr b="1" sz="1200">
                        <a:latin typeface="Calibri"/>
                        <a:ea typeface="Calibri"/>
                        <a:cs typeface="Calibri"/>
                        <a:sym typeface="Calibri"/>
                      </a:endParaRPr>
                    </a:p>
                    <a:p>
                      <a:pPr indent="0" lvl="0" marL="0" rtl="0" algn="r">
                        <a:spcBef>
                          <a:spcPts val="0"/>
                        </a:spcBef>
                        <a:spcAft>
                          <a:spcPts val="0"/>
                        </a:spcAft>
                        <a:buNone/>
                      </a:pPr>
                      <a:r>
                        <a:rPr b="1" lang="en-GB" sz="1200">
                          <a:latin typeface="Calibri"/>
                          <a:ea typeface="Calibri"/>
                          <a:cs typeface="Calibri"/>
                          <a:sym typeface="Calibri"/>
                        </a:rPr>
                        <a:t>-</a:t>
                      </a:r>
                      <a:endParaRPr b="1" sz="1200">
                        <a:latin typeface="Calibri"/>
                        <a:ea typeface="Calibri"/>
                        <a:cs typeface="Calibri"/>
                        <a:sym typeface="Calibri"/>
                      </a:endParaRPr>
                    </a:p>
                    <a:p>
                      <a:pPr indent="0" lvl="0" marL="0" rtl="0" algn="r">
                        <a:spcBef>
                          <a:spcPts val="0"/>
                        </a:spcBef>
                        <a:spcAft>
                          <a:spcPts val="0"/>
                        </a:spcAft>
                        <a:buNone/>
                      </a:pPr>
                      <a:r>
                        <a:rPr lang="en-GB" sz="1200">
                          <a:latin typeface="Calibri"/>
                          <a:ea typeface="Calibri"/>
                          <a:cs typeface="Calibri"/>
                          <a:sym typeface="Calibri"/>
                        </a:rPr>
                        <a:t>4,1</a:t>
                      </a:r>
                      <a:endParaRPr sz="1200">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100">
                          <a:solidFill>
                            <a:schemeClr val="dk1"/>
                          </a:solidFill>
                          <a:latin typeface="Calibri"/>
                          <a:ea typeface="Calibri"/>
                          <a:cs typeface="Calibri"/>
                          <a:sym typeface="Calibri"/>
                        </a:rPr>
                        <a:t>The CoG reaches the level of the Horse’s back</a:t>
                      </a:r>
                      <a:endParaRPr sz="1200">
                        <a:latin typeface="Calibri"/>
                        <a:ea typeface="Calibri"/>
                        <a:cs typeface="Calibri"/>
                        <a:sym typeface="Calibri"/>
                      </a:endParaRPr>
                    </a:p>
                  </a:txBody>
                  <a:tcPr marT="91425" marB="91425" marR="91425" marL="0">
                    <a:lnL cap="flat" cmpd="sng" w="9525">
                      <a:solidFill>
                        <a:srgbClr val="9E9E9E"/>
                      </a:solidFill>
                      <a:prstDash val="solid"/>
                      <a:round/>
                      <a:headEnd len="sm" w="sm" type="none"/>
                      <a:tailEnd len="sm" w="sm" type="none"/>
                    </a:lnL>
                    <a:lnR cap="flat" cmpd="sng" w="9525">
                      <a:solidFill>
                        <a:srgbClr val="9E9E9E"/>
                      </a:solidFill>
                      <a:prstDash val="dot"/>
                      <a:round/>
                      <a:headEnd len="sm" w="sm" type="none"/>
                      <a:tailEnd len="sm" w="sm" type="none"/>
                    </a:lnR>
                  </a:tcPr>
                </a:tc>
              </a:tr>
              <a:tr h="1089050">
                <a:tc>
                  <a:txBody>
                    <a:bodyPr/>
                    <a:lstStyle/>
                    <a:p>
                      <a:pPr indent="0" lvl="0" marL="0" rtl="0" algn="ctr">
                        <a:spcBef>
                          <a:spcPts val="0"/>
                        </a:spcBef>
                        <a:spcAft>
                          <a:spcPts val="0"/>
                        </a:spcAft>
                        <a:buNone/>
                      </a:pPr>
                      <a:r>
                        <a:rPr b="1" lang="en-GB" sz="1200">
                          <a:latin typeface="Calibri"/>
                          <a:ea typeface="Calibri"/>
                          <a:cs typeface="Calibri"/>
                          <a:sym typeface="Calibri"/>
                        </a:rPr>
                        <a:t>8</a:t>
                      </a:r>
                      <a:endParaRPr b="1" sz="1200">
                        <a:latin typeface="Calibri"/>
                        <a:ea typeface="Calibri"/>
                        <a:cs typeface="Calibri"/>
                        <a:sym typeface="Calibri"/>
                      </a:endParaRPr>
                    </a:p>
                    <a:p>
                      <a:pPr indent="0" lvl="0" marL="0" rtl="0" algn="ctr">
                        <a:spcBef>
                          <a:spcPts val="0"/>
                        </a:spcBef>
                        <a:spcAft>
                          <a:spcPts val="0"/>
                        </a:spcAft>
                        <a:buNone/>
                      </a:pPr>
                      <a:r>
                        <a:rPr b="1" lang="en-GB" sz="1200">
                          <a:latin typeface="Calibri"/>
                          <a:ea typeface="Calibri"/>
                          <a:cs typeface="Calibri"/>
                          <a:sym typeface="Calibri"/>
                        </a:rPr>
                        <a:t>-</a:t>
                      </a:r>
                      <a:endParaRPr b="1" sz="1200">
                        <a:latin typeface="Calibri"/>
                        <a:ea typeface="Calibri"/>
                        <a:cs typeface="Calibri"/>
                        <a:sym typeface="Calibri"/>
                      </a:endParaRPr>
                    </a:p>
                    <a:p>
                      <a:pPr indent="0" lvl="0" marL="0" rtl="0" algn="ctr">
                        <a:spcBef>
                          <a:spcPts val="0"/>
                        </a:spcBef>
                        <a:spcAft>
                          <a:spcPts val="0"/>
                        </a:spcAft>
                        <a:buNone/>
                      </a:pPr>
                      <a:r>
                        <a:rPr lang="en-GB" sz="1200">
                          <a:latin typeface="Calibri"/>
                          <a:ea typeface="Calibri"/>
                          <a:cs typeface="Calibri"/>
                          <a:sym typeface="Calibri"/>
                        </a:rPr>
                        <a:t>7,1</a:t>
                      </a:r>
                      <a:endParaRPr sz="1200">
                        <a:latin typeface="Calibri"/>
                        <a:ea typeface="Calibri"/>
                        <a:cs typeface="Calibri"/>
                        <a:sym typeface="Calibri"/>
                      </a:endParaRPr>
                    </a:p>
                  </a:txBody>
                  <a:tcPr marT="91425" marB="91425" marR="91425" marL="91425" anchor="ctr">
                    <a:lnT cap="flat" cmpd="sng" w="9525">
                      <a:solidFill>
                        <a:srgbClr val="9E9E9E"/>
                      </a:solidFill>
                      <a:prstDash val="solid"/>
                      <a:round/>
                      <a:headEnd len="sm" w="sm" type="none"/>
                      <a:tailEnd len="sm" w="sm" type="none"/>
                    </a:lnT>
                  </a:tcPr>
                </a:tc>
                <a:tc>
                  <a:txBody>
                    <a:bodyPr/>
                    <a:lstStyle/>
                    <a:p>
                      <a:pPr indent="0" lvl="0" marL="0" rtl="0" algn="just">
                        <a:spcBef>
                          <a:spcPts val="0"/>
                        </a:spcBef>
                        <a:spcAft>
                          <a:spcPts val="0"/>
                        </a:spcAft>
                        <a:buClr>
                          <a:schemeClr val="dk1"/>
                        </a:buClr>
                        <a:buSzPts val="1100"/>
                        <a:buFont typeface="Arial"/>
                        <a:buNone/>
                      </a:pPr>
                      <a:r>
                        <a:rPr lang="en-GB" sz="1100">
                          <a:solidFill>
                            <a:schemeClr val="dk1"/>
                          </a:solidFill>
                          <a:latin typeface="Calibri"/>
                          <a:ea typeface="Calibri"/>
                          <a:cs typeface="Calibri"/>
                          <a:sym typeface="Calibri"/>
                        </a:rPr>
                        <a:t>Max.Arm&amp;45°</a:t>
                      </a:r>
                      <a:r>
                        <a:rPr lang="en-GB" sz="1100">
                          <a:solidFill>
                            <a:schemeClr val="dk1"/>
                          </a:solidFill>
                          <a:latin typeface="Calibri"/>
                          <a:ea typeface="Calibri"/>
                          <a:cs typeface="Calibri"/>
                          <a:sym typeface="Calibri"/>
                        </a:rPr>
                        <a:t>	MedArm&amp;70°</a:t>
                      </a:r>
                      <a:endParaRPr sz="1100">
                        <a:solidFill>
                          <a:schemeClr val="dk1"/>
                        </a:solidFill>
                        <a:latin typeface="Calibri"/>
                        <a:ea typeface="Calibri"/>
                        <a:cs typeface="Calibri"/>
                        <a:sym typeface="Calibri"/>
                      </a:endParaRPr>
                    </a:p>
                  </a:txBody>
                  <a:tcPr marT="91425" marB="91425" marR="0" marL="0">
                    <a:lnR cap="flat" cmpd="sng" w="9525">
                      <a:solidFill>
                        <a:srgbClr val="9E9E9E"/>
                      </a:solidFill>
                      <a:prstDash val="solid"/>
                      <a:round/>
                      <a:headEnd len="sm" w="sm" type="none"/>
                      <a:tailEnd len="sm" w="sm" type="none"/>
                    </a:lnR>
                  </a:tcPr>
                </a:tc>
                <a:tc>
                  <a:txBody>
                    <a:bodyPr/>
                    <a:lstStyle/>
                    <a:p>
                      <a:pPr indent="0" lvl="0" marL="0" rtl="0" algn="r">
                        <a:spcBef>
                          <a:spcPts val="0"/>
                        </a:spcBef>
                        <a:spcAft>
                          <a:spcPts val="0"/>
                        </a:spcAft>
                        <a:buNone/>
                      </a:pPr>
                      <a:r>
                        <a:rPr b="1" lang="en-GB" sz="1200">
                          <a:latin typeface="Calibri"/>
                          <a:ea typeface="Calibri"/>
                          <a:cs typeface="Calibri"/>
                          <a:sym typeface="Calibri"/>
                        </a:rPr>
                        <a:t>4</a:t>
                      </a:r>
                      <a:endParaRPr b="1" sz="1200">
                        <a:latin typeface="Calibri"/>
                        <a:ea typeface="Calibri"/>
                        <a:cs typeface="Calibri"/>
                        <a:sym typeface="Calibri"/>
                      </a:endParaRPr>
                    </a:p>
                    <a:p>
                      <a:pPr indent="0" lvl="0" marL="0" rtl="0" algn="r">
                        <a:spcBef>
                          <a:spcPts val="0"/>
                        </a:spcBef>
                        <a:spcAft>
                          <a:spcPts val="0"/>
                        </a:spcAft>
                        <a:buNone/>
                      </a:pPr>
                      <a:r>
                        <a:rPr b="1" lang="en-GB" sz="1200">
                          <a:latin typeface="Calibri"/>
                          <a:ea typeface="Calibri"/>
                          <a:cs typeface="Calibri"/>
                          <a:sym typeface="Calibri"/>
                        </a:rPr>
                        <a:t>-</a:t>
                      </a:r>
                      <a:endParaRPr b="1" sz="1200">
                        <a:latin typeface="Calibri"/>
                        <a:ea typeface="Calibri"/>
                        <a:cs typeface="Calibri"/>
                        <a:sym typeface="Calibri"/>
                      </a:endParaRPr>
                    </a:p>
                    <a:p>
                      <a:pPr indent="0" lvl="0" marL="0" rtl="0" algn="r">
                        <a:spcBef>
                          <a:spcPts val="0"/>
                        </a:spcBef>
                        <a:spcAft>
                          <a:spcPts val="0"/>
                        </a:spcAft>
                        <a:buNone/>
                      </a:pPr>
                      <a:r>
                        <a:rPr lang="en-GB" sz="1200">
                          <a:latin typeface="Calibri"/>
                          <a:ea typeface="Calibri"/>
                          <a:cs typeface="Calibri"/>
                          <a:sym typeface="Calibri"/>
                        </a:rPr>
                        <a:t>3,1</a:t>
                      </a:r>
                      <a:endParaRPr sz="1200">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GB" sz="1000">
                          <a:latin typeface="Calibri"/>
                          <a:ea typeface="Calibri"/>
                          <a:cs typeface="Calibri"/>
                          <a:sym typeface="Calibri"/>
                        </a:rPr>
                        <a:t>No Stem phase &amp; Vaulter needs </a:t>
                      </a:r>
                      <a:r>
                        <a:rPr b="1" lang="en-GB" sz="1000">
                          <a:latin typeface="Calibri"/>
                          <a:ea typeface="Calibri"/>
                          <a:cs typeface="Calibri"/>
                          <a:sym typeface="Calibri"/>
                        </a:rPr>
                        <a:t>4 </a:t>
                      </a:r>
                      <a:r>
                        <a:rPr lang="en-GB" sz="1000">
                          <a:latin typeface="Calibri"/>
                          <a:ea typeface="Calibri"/>
                          <a:cs typeface="Calibri"/>
                          <a:sym typeface="Calibri"/>
                        </a:rPr>
                        <a:t>canter strides to get to seat.</a:t>
                      </a:r>
                      <a:endParaRPr sz="1000">
                        <a:latin typeface="Calibri"/>
                        <a:ea typeface="Calibri"/>
                        <a:cs typeface="Calibri"/>
                        <a:sym typeface="Calibri"/>
                      </a:endParaRPr>
                    </a:p>
                    <a:p>
                      <a:pPr indent="0" lvl="0" marL="0" rtl="0" algn="r">
                        <a:spcBef>
                          <a:spcPts val="0"/>
                        </a:spcBef>
                        <a:spcAft>
                          <a:spcPts val="0"/>
                        </a:spcAft>
                        <a:buNone/>
                      </a:pPr>
                      <a:r>
                        <a:t/>
                      </a:r>
                      <a:endParaRPr sz="1000">
                        <a:latin typeface="Calibri"/>
                        <a:ea typeface="Calibri"/>
                        <a:cs typeface="Calibri"/>
                        <a:sym typeface="Calibri"/>
                      </a:endParaRPr>
                    </a:p>
                  </a:txBody>
                  <a:tcPr marT="91425" marB="91425" marR="91425" marL="0">
                    <a:lnL cap="flat" cmpd="sng" w="9525">
                      <a:solidFill>
                        <a:srgbClr val="9E9E9E"/>
                      </a:solidFill>
                      <a:prstDash val="solid"/>
                      <a:round/>
                      <a:headEnd len="sm" w="sm" type="none"/>
                      <a:tailEnd len="sm" w="sm" type="none"/>
                    </a:lnL>
                    <a:lnR cap="flat" cmpd="sng" w="9525">
                      <a:solidFill>
                        <a:srgbClr val="9E9E9E"/>
                      </a:solidFill>
                      <a:prstDash val="dot"/>
                      <a:round/>
                      <a:headEnd len="sm" w="sm" type="none"/>
                      <a:tailEnd len="sm" w="sm" type="none"/>
                    </a:lnR>
                    <a:lnB cap="flat" cmpd="sng" w="9525">
                      <a:solidFill>
                        <a:srgbClr val="9E9E9E"/>
                      </a:solidFill>
                      <a:prstDash val="solid"/>
                      <a:round/>
                      <a:headEnd len="sm" w="sm" type="none"/>
                      <a:tailEnd len="sm" w="sm" type="none"/>
                    </a:lnB>
                  </a:tcPr>
                </a:tc>
              </a:tr>
              <a:tr h="1021750">
                <a:tc>
                  <a:txBody>
                    <a:bodyPr/>
                    <a:lstStyle/>
                    <a:p>
                      <a:pPr indent="0" lvl="0" marL="0" rtl="0" algn="ctr">
                        <a:spcBef>
                          <a:spcPts val="0"/>
                        </a:spcBef>
                        <a:spcAft>
                          <a:spcPts val="0"/>
                        </a:spcAft>
                        <a:buNone/>
                      </a:pPr>
                      <a:r>
                        <a:rPr b="1" lang="en-GB" sz="1200">
                          <a:latin typeface="Calibri"/>
                          <a:ea typeface="Calibri"/>
                          <a:cs typeface="Calibri"/>
                          <a:sym typeface="Calibri"/>
                        </a:rPr>
                        <a:t>7</a:t>
                      </a:r>
                      <a:endParaRPr b="1" sz="1200">
                        <a:latin typeface="Calibri"/>
                        <a:ea typeface="Calibri"/>
                        <a:cs typeface="Calibri"/>
                        <a:sym typeface="Calibri"/>
                      </a:endParaRPr>
                    </a:p>
                    <a:p>
                      <a:pPr indent="0" lvl="0" marL="0" rtl="0" algn="ctr">
                        <a:spcBef>
                          <a:spcPts val="0"/>
                        </a:spcBef>
                        <a:spcAft>
                          <a:spcPts val="0"/>
                        </a:spcAft>
                        <a:buNone/>
                      </a:pPr>
                      <a:r>
                        <a:rPr b="1" lang="en-GB" sz="1200">
                          <a:latin typeface="Calibri"/>
                          <a:ea typeface="Calibri"/>
                          <a:cs typeface="Calibri"/>
                          <a:sym typeface="Calibri"/>
                        </a:rPr>
                        <a:t>-</a:t>
                      </a:r>
                      <a:endParaRPr b="1" sz="1200">
                        <a:latin typeface="Calibri"/>
                        <a:ea typeface="Calibri"/>
                        <a:cs typeface="Calibri"/>
                        <a:sym typeface="Calibri"/>
                      </a:endParaRPr>
                    </a:p>
                    <a:p>
                      <a:pPr indent="0" lvl="0" marL="0" rtl="0" algn="ctr">
                        <a:spcBef>
                          <a:spcPts val="0"/>
                        </a:spcBef>
                        <a:spcAft>
                          <a:spcPts val="0"/>
                        </a:spcAft>
                        <a:buNone/>
                      </a:pPr>
                      <a:r>
                        <a:rPr lang="en-GB" sz="1200">
                          <a:latin typeface="Calibri"/>
                          <a:ea typeface="Calibri"/>
                          <a:cs typeface="Calibri"/>
                          <a:sym typeface="Calibri"/>
                        </a:rPr>
                        <a:t>6,1</a:t>
                      </a:r>
                      <a:endParaRPr sz="1200">
                        <a:latin typeface="Calibri"/>
                        <a:ea typeface="Calibri"/>
                        <a:cs typeface="Calibri"/>
                        <a:sym typeface="Calibri"/>
                      </a:endParaRPr>
                    </a:p>
                  </a:txBody>
                  <a:tcPr marT="91425" marB="91425" marR="91425" marL="91425" anchor="ctr"/>
                </a:tc>
                <a:tc>
                  <a:txBody>
                    <a:bodyPr/>
                    <a:lstStyle/>
                    <a:p>
                      <a:pPr indent="0" lvl="0" marL="0" rtl="0" algn="just">
                        <a:spcBef>
                          <a:spcPts val="0"/>
                        </a:spcBef>
                        <a:spcAft>
                          <a:spcPts val="0"/>
                        </a:spcAft>
                        <a:buNone/>
                      </a:pPr>
                      <a:r>
                        <a:rPr lang="en-GB" sz="1100">
                          <a:solidFill>
                            <a:schemeClr val="dk1"/>
                          </a:solidFill>
                          <a:latin typeface="Calibri"/>
                          <a:ea typeface="Calibri"/>
                          <a:cs typeface="Calibri"/>
                          <a:sym typeface="Calibri"/>
                        </a:rPr>
                        <a:t>MedArm&amp;20°	MinArm&amp;45°</a:t>
                      </a:r>
                      <a:endParaRPr sz="1200">
                        <a:latin typeface="Calibri"/>
                        <a:ea typeface="Calibri"/>
                        <a:cs typeface="Calibri"/>
                        <a:sym typeface="Calibri"/>
                      </a:endParaRPr>
                    </a:p>
                  </a:txBody>
                  <a:tcPr marT="91425" marB="91425" marR="0" marL="0">
                    <a:lnR cap="flat" cmpd="sng" w="9525">
                      <a:solidFill>
                        <a:srgbClr val="9E9E9E"/>
                      </a:solidFill>
                      <a:prstDash val="solid"/>
                      <a:round/>
                      <a:headEnd len="sm" w="sm" type="none"/>
                      <a:tailEnd len="sm" w="sm" type="none"/>
                    </a:lnR>
                  </a:tcPr>
                </a:tc>
                <a:tc>
                  <a:txBody>
                    <a:bodyPr/>
                    <a:lstStyle/>
                    <a:p>
                      <a:pPr indent="0" lvl="0" marL="0" rtl="0" algn="r">
                        <a:spcBef>
                          <a:spcPts val="0"/>
                        </a:spcBef>
                        <a:spcAft>
                          <a:spcPts val="0"/>
                        </a:spcAft>
                        <a:buNone/>
                      </a:pPr>
                      <a:r>
                        <a:rPr b="1" lang="en-GB" sz="1200">
                          <a:latin typeface="Calibri"/>
                          <a:ea typeface="Calibri"/>
                          <a:cs typeface="Calibri"/>
                          <a:sym typeface="Calibri"/>
                        </a:rPr>
                        <a:t>3</a:t>
                      </a:r>
                      <a:endParaRPr b="1" sz="1200">
                        <a:latin typeface="Calibri"/>
                        <a:ea typeface="Calibri"/>
                        <a:cs typeface="Calibri"/>
                        <a:sym typeface="Calibri"/>
                      </a:endParaRPr>
                    </a:p>
                    <a:p>
                      <a:pPr indent="0" lvl="0" marL="0" rtl="0" algn="r">
                        <a:spcBef>
                          <a:spcPts val="0"/>
                        </a:spcBef>
                        <a:spcAft>
                          <a:spcPts val="0"/>
                        </a:spcAft>
                        <a:buNone/>
                      </a:pPr>
                      <a:r>
                        <a:rPr b="1" lang="en-GB" sz="1200">
                          <a:latin typeface="Calibri"/>
                          <a:ea typeface="Calibri"/>
                          <a:cs typeface="Calibri"/>
                          <a:sym typeface="Calibri"/>
                        </a:rPr>
                        <a:t>-</a:t>
                      </a:r>
                      <a:endParaRPr b="1" sz="1200">
                        <a:latin typeface="Calibri"/>
                        <a:ea typeface="Calibri"/>
                        <a:cs typeface="Calibri"/>
                        <a:sym typeface="Calibri"/>
                      </a:endParaRPr>
                    </a:p>
                    <a:p>
                      <a:pPr indent="0" lvl="0" marL="0" rtl="0" algn="r">
                        <a:spcBef>
                          <a:spcPts val="0"/>
                        </a:spcBef>
                        <a:spcAft>
                          <a:spcPts val="0"/>
                        </a:spcAft>
                        <a:buNone/>
                      </a:pPr>
                      <a:r>
                        <a:rPr lang="en-GB" sz="1200">
                          <a:latin typeface="Calibri"/>
                          <a:ea typeface="Calibri"/>
                          <a:cs typeface="Calibri"/>
                          <a:sym typeface="Calibri"/>
                        </a:rPr>
                        <a:t>2</a:t>
                      </a:r>
                      <a:r>
                        <a:rPr lang="en-GB" sz="1200">
                          <a:latin typeface="Calibri"/>
                          <a:ea typeface="Calibri"/>
                          <a:cs typeface="Calibri"/>
                          <a:sym typeface="Calibri"/>
                        </a:rPr>
                        <a:t>,1</a:t>
                      </a:r>
                      <a:endParaRPr sz="1200">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Calibri"/>
                          <a:ea typeface="Calibri"/>
                          <a:cs typeface="Calibri"/>
                          <a:sym typeface="Calibri"/>
                        </a:rPr>
                        <a:t>No Stem phase &amp; Vaulter needs </a:t>
                      </a:r>
                      <a:r>
                        <a:rPr b="1" lang="en-GB" sz="1100">
                          <a:latin typeface="Calibri"/>
                          <a:ea typeface="Calibri"/>
                          <a:cs typeface="Calibri"/>
                          <a:sym typeface="Calibri"/>
                        </a:rPr>
                        <a:t>5 </a:t>
                      </a:r>
                      <a:r>
                        <a:rPr lang="en-GB" sz="1100">
                          <a:latin typeface="Calibri"/>
                          <a:ea typeface="Calibri"/>
                          <a:cs typeface="Calibri"/>
                          <a:sym typeface="Calibri"/>
                        </a:rPr>
                        <a:t>canter strides to get to sitting position.</a:t>
                      </a:r>
                      <a:endParaRPr sz="1100">
                        <a:latin typeface="Calibri"/>
                        <a:ea typeface="Calibri"/>
                        <a:cs typeface="Calibri"/>
                        <a:sym typeface="Calibr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dot"/>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pic>
        <p:nvPicPr>
          <p:cNvPr descr="A picture containing text, outdoor object  Description automatically generated" id="36" name="Google Shape;36;p6"/>
          <p:cNvPicPr preferRelativeResize="0"/>
          <p:nvPr/>
        </p:nvPicPr>
        <p:blipFill>
          <a:blip r:embed="rId2">
            <a:alphaModFix/>
          </a:blip>
          <a:stretch>
            <a:fillRect/>
          </a:stretch>
        </p:blipFill>
        <p:spPr>
          <a:xfrm>
            <a:off x="927224" y="736411"/>
            <a:ext cx="671375" cy="892855"/>
          </a:xfrm>
          <a:prstGeom prst="rect">
            <a:avLst/>
          </a:prstGeom>
          <a:noFill/>
          <a:ln>
            <a:noFill/>
          </a:ln>
        </p:spPr>
      </p:pic>
      <p:pic>
        <p:nvPicPr>
          <p:cNvPr id="37" name="Google Shape;37;p6"/>
          <p:cNvPicPr preferRelativeResize="0"/>
          <p:nvPr/>
        </p:nvPicPr>
        <p:blipFill rotWithShape="1">
          <a:blip r:embed="rId3">
            <a:alphaModFix/>
          </a:blip>
          <a:srcRect b="0" l="0" r="47654" t="0"/>
          <a:stretch/>
        </p:blipFill>
        <p:spPr>
          <a:xfrm>
            <a:off x="482575" y="2959575"/>
            <a:ext cx="734457" cy="815300"/>
          </a:xfrm>
          <a:prstGeom prst="rect">
            <a:avLst/>
          </a:prstGeom>
          <a:noFill/>
          <a:ln>
            <a:noFill/>
          </a:ln>
        </p:spPr>
      </p:pic>
      <p:pic>
        <p:nvPicPr>
          <p:cNvPr descr="Shape, arrow  Description automatically generated" id="38" name="Google Shape;38;p6"/>
          <p:cNvPicPr preferRelativeResize="0"/>
          <p:nvPr/>
        </p:nvPicPr>
        <p:blipFill>
          <a:blip r:embed="rId4">
            <a:alphaModFix/>
          </a:blip>
          <a:stretch>
            <a:fillRect/>
          </a:stretch>
        </p:blipFill>
        <p:spPr>
          <a:xfrm>
            <a:off x="863575" y="1832572"/>
            <a:ext cx="671375" cy="745268"/>
          </a:xfrm>
          <a:prstGeom prst="rect">
            <a:avLst/>
          </a:prstGeom>
          <a:noFill/>
          <a:ln>
            <a:noFill/>
          </a:ln>
        </p:spPr>
      </p:pic>
      <p:pic>
        <p:nvPicPr>
          <p:cNvPr id="39" name="Google Shape;39;p6"/>
          <p:cNvPicPr preferRelativeResize="0"/>
          <p:nvPr/>
        </p:nvPicPr>
        <p:blipFill rotWithShape="1">
          <a:blip r:embed="rId5">
            <a:alphaModFix/>
          </a:blip>
          <a:srcRect b="0" l="0" r="47654" t="0"/>
          <a:stretch/>
        </p:blipFill>
        <p:spPr>
          <a:xfrm>
            <a:off x="437565" y="4102200"/>
            <a:ext cx="824475" cy="689800"/>
          </a:xfrm>
          <a:prstGeom prst="rect">
            <a:avLst/>
          </a:prstGeom>
          <a:noFill/>
          <a:ln>
            <a:noFill/>
          </a:ln>
        </p:spPr>
      </p:pic>
      <p:pic>
        <p:nvPicPr>
          <p:cNvPr descr="A picture containing text, watch, gauge, clock  Description automatically generated" id="40" name="Google Shape;40;p6"/>
          <p:cNvPicPr preferRelativeResize="0"/>
          <p:nvPr/>
        </p:nvPicPr>
        <p:blipFill rotWithShape="1">
          <a:blip r:embed="rId6">
            <a:alphaModFix/>
          </a:blip>
          <a:srcRect b="0" l="0" r="44295" t="0"/>
          <a:stretch/>
        </p:blipFill>
        <p:spPr>
          <a:xfrm>
            <a:off x="2585187" y="918359"/>
            <a:ext cx="824475" cy="689800"/>
          </a:xfrm>
          <a:prstGeom prst="rect">
            <a:avLst/>
          </a:prstGeom>
          <a:noFill/>
          <a:ln>
            <a:noFill/>
          </a:ln>
        </p:spPr>
      </p:pic>
      <p:pic>
        <p:nvPicPr>
          <p:cNvPr descr="A picture containing graphical user interface  Description automatically generated" id="41" name="Google Shape;41;p6"/>
          <p:cNvPicPr preferRelativeResize="0"/>
          <p:nvPr/>
        </p:nvPicPr>
        <p:blipFill>
          <a:blip r:embed="rId7">
            <a:alphaModFix/>
          </a:blip>
          <a:stretch>
            <a:fillRect/>
          </a:stretch>
        </p:blipFill>
        <p:spPr>
          <a:xfrm>
            <a:off x="2919304" y="3144548"/>
            <a:ext cx="947446" cy="597750"/>
          </a:xfrm>
          <a:prstGeom prst="rect">
            <a:avLst/>
          </a:prstGeom>
          <a:noFill/>
          <a:ln>
            <a:noFill/>
          </a:ln>
        </p:spPr>
      </p:pic>
      <p:pic>
        <p:nvPicPr>
          <p:cNvPr id="42" name="Google Shape;42;p6"/>
          <p:cNvPicPr preferRelativeResize="0"/>
          <p:nvPr/>
        </p:nvPicPr>
        <p:blipFill>
          <a:blip r:embed="rId8">
            <a:alphaModFix/>
          </a:blip>
          <a:stretch>
            <a:fillRect/>
          </a:stretch>
        </p:blipFill>
        <p:spPr>
          <a:xfrm>
            <a:off x="2885751" y="2027750"/>
            <a:ext cx="991742" cy="490650"/>
          </a:xfrm>
          <a:prstGeom prst="rect">
            <a:avLst/>
          </a:prstGeom>
          <a:noFill/>
          <a:ln>
            <a:noFill/>
          </a:ln>
        </p:spPr>
      </p:pic>
      <p:sp>
        <p:nvSpPr>
          <p:cNvPr id="43" name="Google Shape;43;p6"/>
          <p:cNvSpPr/>
          <p:nvPr>
            <p:ph idx="2" type="pic"/>
          </p:nvPr>
        </p:nvSpPr>
        <p:spPr>
          <a:xfrm>
            <a:off x="4368600" y="10938"/>
            <a:ext cx="4699200" cy="4699200"/>
          </a:xfrm>
          <a:prstGeom prst="rect">
            <a:avLst/>
          </a:prstGeom>
          <a:noFill/>
          <a:ln>
            <a:noFill/>
          </a:ln>
        </p:spPr>
      </p:sp>
      <p:pic>
        <p:nvPicPr>
          <p:cNvPr id="44" name="Google Shape;44;p6"/>
          <p:cNvPicPr preferRelativeResize="0"/>
          <p:nvPr/>
        </p:nvPicPr>
        <p:blipFill rotWithShape="1">
          <a:blip r:embed="rId3">
            <a:alphaModFix/>
          </a:blip>
          <a:srcRect b="0" l="52150" r="0" t="0"/>
          <a:stretch/>
        </p:blipFill>
        <p:spPr>
          <a:xfrm>
            <a:off x="1263950" y="2932384"/>
            <a:ext cx="671375" cy="815296"/>
          </a:xfrm>
          <a:prstGeom prst="rect">
            <a:avLst/>
          </a:prstGeom>
          <a:noFill/>
          <a:ln>
            <a:noFill/>
          </a:ln>
        </p:spPr>
      </p:pic>
      <p:pic>
        <p:nvPicPr>
          <p:cNvPr id="45" name="Google Shape;45;p6"/>
          <p:cNvPicPr preferRelativeResize="0"/>
          <p:nvPr/>
        </p:nvPicPr>
        <p:blipFill rotWithShape="1">
          <a:blip r:embed="rId5">
            <a:alphaModFix/>
          </a:blip>
          <a:srcRect b="0" l="53371" r="0" t="0"/>
          <a:stretch/>
        </p:blipFill>
        <p:spPr>
          <a:xfrm>
            <a:off x="1399403" y="4102200"/>
            <a:ext cx="734450" cy="689800"/>
          </a:xfrm>
          <a:prstGeom prst="rect">
            <a:avLst/>
          </a:prstGeom>
          <a:noFill/>
          <a:ln>
            <a:noFill/>
          </a:ln>
        </p:spPr>
      </p:pic>
      <p:pic>
        <p:nvPicPr>
          <p:cNvPr descr="A picture containing text, watch, gauge, clock  Description automatically generated" id="46" name="Google Shape;46;p6"/>
          <p:cNvPicPr preferRelativeResize="0"/>
          <p:nvPr/>
        </p:nvPicPr>
        <p:blipFill rotWithShape="1">
          <a:blip r:embed="rId6">
            <a:alphaModFix/>
          </a:blip>
          <a:srcRect b="0" l="50377" r="0" t="0"/>
          <a:stretch/>
        </p:blipFill>
        <p:spPr>
          <a:xfrm>
            <a:off x="3405550" y="837938"/>
            <a:ext cx="734450" cy="6898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her Indicators">
  <p:cSld name="Vaulting Title + Bullet points _1_1_1">
    <p:spTree>
      <p:nvGrpSpPr>
        <p:cNvPr id="47" name="Shape 47"/>
        <p:cNvGrpSpPr/>
        <p:nvPr/>
      </p:nvGrpSpPr>
      <p:grpSpPr>
        <a:xfrm>
          <a:off x="0" y="0"/>
          <a:ext cx="0" cy="0"/>
          <a:chOff x="0" y="0"/>
          <a:chExt cx="0" cy="0"/>
        </a:xfrm>
      </p:grpSpPr>
      <p:sp>
        <p:nvSpPr>
          <p:cNvPr id="48" name="Google Shape;48;p7"/>
          <p:cNvSpPr txBox="1"/>
          <p:nvPr/>
        </p:nvSpPr>
        <p:spPr>
          <a:xfrm>
            <a:off x="10900" y="10900"/>
            <a:ext cx="2746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49" name="Google Shape;49;p7"/>
          <p:cNvSpPr txBox="1"/>
          <p:nvPr/>
        </p:nvSpPr>
        <p:spPr>
          <a:xfrm>
            <a:off x="21800" y="32700"/>
            <a:ext cx="2746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graphicFrame>
        <p:nvGraphicFramePr>
          <p:cNvPr id="50" name="Google Shape;50;p7"/>
          <p:cNvGraphicFramePr/>
          <p:nvPr/>
        </p:nvGraphicFramePr>
        <p:xfrm>
          <a:off x="5" y="10899"/>
          <a:ext cx="3000000" cy="3000000"/>
        </p:xfrm>
        <a:graphic>
          <a:graphicData uri="http://schemas.openxmlformats.org/drawingml/2006/table">
            <a:tbl>
              <a:tblPr>
                <a:noFill/>
                <a:tableStyleId>{7947118C-5796-43C8-8E31-8C25968720F0}</a:tableStyleId>
              </a:tblPr>
              <a:tblGrid>
                <a:gridCol w="382850"/>
                <a:gridCol w="1751000"/>
                <a:gridCol w="413300"/>
                <a:gridCol w="1873000"/>
              </a:tblGrid>
              <a:tr h="424275">
                <a:tc>
                  <a:txBody>
                    <a:bodyPr/>
                    <a:lstStyle/>
                    <a:p>
                      <a:pPr indent="0" lvl="0" marL="0" rtl="0" algn="l">
                        <a:spcBef>
                          <a:spcPts val="0"/>
                        </a:spcBef>
                        <a:spcAft>
                          <a:spcPts val="0"/>
                        </a:spcAft>
                        <a:buNone/>
                      </a:pPr>
                      <a:r>
                        <a:t/>
                      </a:r>
                      <a:endParaRPr b="1" sz="600">
                        <a:latin typeface="Calibri"/>
                        <a:ea typeface="Calibri"/>
                        <a:cs typeface="Calibri"/>
                        <a:sym typeface="Calibri"/>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solidFill>
                      <a:prstDash val="solid"/>
                      <a:round/>
                      <a:headEnd len="sm" w="sm" type="none"/>
                      <a:tailEnd len="sm" w="sm" type="none"/>
                    </a:lnB>
                  </a:tcPr>
                </a:tc>
                <a:tc gridSpan="3">
                  <a:txBody>
                    <a:bodyPr/>
                    <a:lstStyle/>
                    <a:p>
                      <a:pPr indent="0" lvl="0" marL="0" rtl="0" algn="l">
                        <a:spcBef>
                          <a:spcPts val="0"/>
                        </a:spcBef>
                        <a:spcAft>
                          <a:spcPts val="0"/>
                        </a:spcAft>
                        <a:buNone/>
                      </a:pPr>
                      <a:r>
                        <a:rPr b="1" lang="en-GB" sz="1700">
                          <a:latin typeface="Calibri"/>
                          <a:ea typeface="Calibri"/>
                          <a:cs typeface="Calibri"/>
                          <a:sym typeface="Calibri"/>
                        </a:rPr>
                        <a:t>RefScores all Indicators</a:t>
                      </a:r>
                      <a:endParaRPr b="1" sz="1700">
                        <a:latin typeface="Calibri"/>
                        <a:ea typeface="Calibri"/>
                        <a:cs typeface="Calibri"/>
                        <a:sym typeface="Calibri"/>
                      </a:endParaRPr>
                    </a:p>
                  </a:txBody>
                  <a:tcPr marT="0" marB="0" marR="91425" marL="91425" anchor="ctr">
                    <a:lnL cap="flat" cmpd="sng" w="9525">
                      <a:solidFill>
                        <a:srgbClr val="9E9E9E">
                          <a:alpha val="0"/>
                        </a:srgbClr>
                      </a:solidFill>
                      <a:prstDash val="solid"/>
                      <a:round/>
                      <a:headEnd len="sm" w="sm" type="none"/>
                      <a:tailEnd len="sm" w="sm" type="none"/>
                    </a:lnL>
                    <a:lnR cap="flat" cmpd="sng" w="9525">
                      <a:solidFill>
                        <a:srgbClr val="9E9E9E"/>
                      </a:solidFill>
                      <a:prstDash val="dot"/>
                      <a:round/>
                      <a:headEnd len="sm" w="sm" type="none"/>
                      <a:tailEnd len="sm" w="sm" type="none"/>
                    </a:lnR>
                    <a:lnT cap="flat" cmpd="sng" w="9525">
                      <a:solidFill>
                        <a:srgbClr val="9E9E9E">
                          <a:alpha val="0"/>
                        </a:srgbClr>
                      </a:solidFill>
                      <a:prstDash val="solid"/>
                      <a:round/>
                      <a:headEnd len="sm" w="sm" type="none"/>
                      <a:tailEnd len="sm" w="sm" type="none"/>
                    </a:lnT>
                  </a:tcPr>
                </a:tc>
                <a:tc hMerge="1"/>
                <a:tc hMerge="1"/>
              </a:tr>
              <a:tr h="1120125">
                <a:tc>
                  <a:txBody>
                    <a:bodyPr/>
                    <a:lstStyle/>
                    <a:p>
                      <a:pPr indent="0" lvl="0" marL="0" rtl="0" algn="ctr">
                        <a:spcBef>
                          <a:spcPts val="0"/>
                        </a:spcBef>
                        <a:spcAft>
                          <a:spcPts val="0"/>
                        </a:spcAft>
                        <a:buNone/>
                      </a:pPr>
                      <a:r>
                        <a:rPr b="1" lang="en-GB" sz="1000">
                          <a:latin typeface="Calibri"/>
                          <a:ea typeface="Calibri"/>
                          <a:cs typeface="Calibri"/>
                          <a:sym typeface="Calibri"/>
                        </a:rPr>
                        <a:t>10</a:t>
                      </a:r>
                      <a:endParaRPr b="1" sz="1000">
                        <a:latin typeface="Calibri"/>
                        <a:ea typeface="Calibri"/>
                        <a:cs typeface="Calibri"/>
                        <a:sym typeface="Calibri"/>
                      </a:endParaRPr>
                    </a:p>
                    <a:p>
                      <a:pPr indent="0" lvl="0" marL="0" rtl="0" algn="ctr">
                        <a:spcBef>
                          <a:spcPts val="0"/>
                        </a:spcBef>
                        <a:spcAft>
                          <a:spcPts val="0"/>
                        </a:spcAft>
                        <a:buNone/>
                      </a:pPr>
                      <a:r>
                        <a:rPr b="1" lang="en-GB" sz="1000">
                          <a:latin typeface="Calibri"/>
                          <a:ea typeface="Calibri"/>
                          <a:cs typeface="Calibri"/>
                          <a:sym typeface="Calibri"/>
                        </a:rPr>
                        <a:t>-</a:t>
                      </a:r>
                      <a:endParaRPr b="1" sz="1000">
                        <a:latin typeface="Calibri"/>
                        <a:ea typeface="Calibri"/>
                        <a:cs typeface="Calibri"/>
                        <a:sym typeface="Calibri"/>
                      </a:endParaRPr>
                    </a:p>
                    <a:p>
                      <a:pPr indent="0" lvl="0" marL="0" rtl="0" algn="ctr">
                        <a:spcBef>
                          <a:spcPts val="0"/>
                        </a:spcBef>
                        <a:spcAft>
                          <a:spcPts val="0"/>
                        </a:spcAft>
                        <a:buNone/>
                      </a:pPr>
                      <a:r>
                        <a:rPr lang="en-GB" sz="1000">
                          <a:latin typeface="Calibri"/>
                          <a:ea typeface="Calibri"/>
                          <a:cs typeface="Calibri"/>
                          <a:sym typeface="Calibri"/>
                        </a:rPr>
                        <a:t>9,1</a:t>
                      </a:r>
                      <a:endParaRPr sz="1000">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95249" lvl="0" marL="179999" rtl="0" algn="l">
                        <a:spcBef>
                          <a:spcPts val="0"/>
                        </a:spcBef>
                        <a:spcAft>
                          <a:spcPts val="0"/>
                        </a:spcAft>
                        <a:buClr>
                          <a:schemeClr val="dk1"/>
                        </a:buClr>
                        <a:buSzPts val="1100"/>
                        <a:buFont typeface="Arial"/>
                        <a:buNone/>
                      </a:pPr>
                      <a:r>
                        <a:rPr lang="en-GB" sz="600">
                          <a:solidFill>
                            <a:schemeClr val="dk1"/>
                          </a:solidFill>
                          <a:latin typeface="Calibri"/>
                          <a:ea typeface="Calibri"/>
                          <a:cs typeface="Calibri"/>
                          <a:sym typeface="Calibri"/>
                        </a:rPr>
                        <a:t>✔  Correct </a:t>
                      </a:r>
                      <a:r>
                        <a:rPr b="1" lang="en-GB" sz="600">
                          <a:solidFill>
                            <a:schemeClr val="dk1"/>
                          </a:solidFill>
                          <a:latin typeface="Calibri"/>
                          <a:ea typeface="Calibri"/>
                          <a:cs typeface="Calibri"/>
                          <a:sym typeface="Calibri"/>
                        </a:rPr>
                        <a:t>Jump phase</a:t>
                      </a:r>
                      <a:endParaRPr b="1" sz="600">
                        <a:solidFill>
                          <a:schemeClr val="dk1"/>
                        </a:solidFill>
                        <a:latin typeface="Calibri"/>
                        <a:ea typeface="Calibri"/>
                        <a:cs typeface="Calibri"/>
                        <a:sym typeface="Calibri"/>
                      </a:endParaRPr>
                    </a:p>
                    <a:p>
                      <a:pPr indent="-95249" lvl="0" marL="179999" rtl="0" algn="l">
                        <a:spcBef>
                          <a:spcPts val="0"/>
                        </a:spcBef>
                        <a:spcAft>
                          <a:spcPts val="0"/>
                        </a:spcAft>
                        <a:buClr>
                          <a:schemeClr val="dk1"/>
                        </a:buClr>
                        <a:buSzPts val="1100"/>
                        <a:buFont typeface="Arial"/>
                        <a:buNone/>
                      </a:pPr>
                      <a:r>
                        <a:rPr lang="en-GB" sz="600">
                          <a:solidFill>
                            <a:schemeClr val="dk1"/>
                          </a:solidFill>
                          <a:latin typeface="Calibri"/>
                          <a:ea typeface="Calibri"/>
                          <a:cs typeface="Calibri"/>
                          <a:sym typeface="Calibri"/>
                        </a:rPr>
                        <a:t>✔  HP: </a:t>
                      </a:r>
                      <a:r>
                        <a:rPr b="1" lang="en-GB" sz="600">
                          <a:solidFill>
                            <a:schemeClr val="dk1"/>
                          </a:solidFill>
                          <a:latin typeface="Calibri"/>
                          <a:ea typeface="Calibri"/>
                          <a:cs typeface="Calibri"/>
                          <a:sym typeface="Calibri"/>
                        </a:rPr>
                        <a:t>CoG</a:t>
                      </a:r>
                      <a:r>
                        <a:rPr lang="en-GB" sz="600">
                          <a:solidFill>
                            <a:schemeClr val="dk1"/>
                          </a:solidFill>
                          <a:latin typeface="Calibri"/>
                          <a:ea typeface="Calibri"/>
                          <a:cs typeface="Calibri"/>
                          <a:sym typeface="Calibri"/>
                        </a:rPr>
                        <a:t> is above the middle of the supporting area (hands) </a:t>
                      </a:r>
                      <a:endParaRPr sz="600">
                        <a:solidFill>
                          <a:schemeClr val="dk1"/>
                        </a:solidFill>
                        <a:latin typeface="Calibri"/>
                        <a:ea typeface="Calibri"/>
                        <a:cs typeface="Calibri"/>
                        <a:sym typeface="Calibri"/>
                      </a:endParaRPr>
                    </a:p>
                    <a:p>
                      <a:pPr indent="-95249" lvl="0" marL="179999" rtl="0" algn="l">
                        <a:spcBef>
                          <a:spcPts val="0"/>
                        </a:spcBef>
                        <a:spcAft>
                          <a:spcPts val="0"/>
                        </a:spcAft>
                        <a:buClr>
                          <a:schemeClr val="dk1"/>
                        </a:buClr>
                        <a:buSzPts val="1100"/>
                        <a:buFont typeface="Arial"/>
                        <a:buNone/>
                      </a:pPr>
                      <a:r>
                        <a:rPr lang="en-GB" sz="600">
                          <a:solidFill>
                            <a:schemeClr val="dk1"/>
                          </a:solidFill>
                          <a:latin typeface="Calibri"/>
                          <a:ea typeface="Calibri"/>
                          <a:cs typeface="Calibri"/>
                          <a:sym typeface="Calibri"/>
                        </a:rPr>
                        <a:t>✔  HP: Horses shoulders &amp; Shoulders &amp; Pelvis are parallel; the body is straight.  </a:t>
                      </a:r>
                      <a:endParaRPr sz="600">
                        <a:solidFill>
                          <a:schemeClr val="dk1"/>
                        </a:solidFill>
                        <a:latin typeface="Calibri"/>
                        <a:ea typeface="Calibri"/>
                        <a:cs typeface="Calibri"/>
                        <a:sym typeface="Calibri"/>
                      </a:endParaRPr>
                    </a:p>
                    <a:p>
                      <a:pPr indent="-95249" lvl="0" marL="179999" rtl="0" algn="l">
                        <a:spcBef>
                          <a:spcPts val="0"/>
                        </a:spcBef>
                        <a:spcAft>
                          <a:spcPts val="0"/>
                        </a:spcAft>
                        <a:buClr>
                          <a:schemeClr val="dk1"/>
                        </a:buClr>
                        <a:buSzPts val="1100"/>
                        <a:buFont typeface="Arial"/>
                        <a:buNone/>
                      </a:pPr>
                      <a:r>
                        <a:rPr lang="en-GB" sz="600">
                          <a:solidFill>
                            <a:schemeClr val="dk1"/>
                          </a:solidFill>
                          <a:latin typeface="Calibri"/>
                          <a:ea typeface="Calibri"/>
                          <a:cs typeface="Calibri"/>
                          <a:sym typeface="Calibri"/>
                        </a:rPr>
                        <a:t>✔  Correct </a:t>
                      </a:r>
                      <a:r>
                        <a:rPr b="1" lang="en-GB" sz="600">
                          <a:solidFill>
                            <a:schemeClr val="dk1"/>
                          </a:solidFill>
                          <a:latin typeface="Calibri"/>
                          <a:ea typeface="Calibri"/>
                          <a:cs typeface="Calibri"/>
                          <a:sym typeface="Calibri"/>
                        </a:rPr>
                        <a:t>Lowering and Landing</a:t>
                      </a:r>
                      <a:r>
                        <a:rPr lang="en-GB" sz="600">
                          <a:solidFill>
                            <a:schemeClr val="dk1"/>
                          </a:solidFill>
                          <a:latin typeface="Calibri"/>
                          <a:ea typeface="Calibri"/>
                          <a:cs typeface="Calibri"/>
                          <a:sym typeface="Calibri"/>
                        </a:rPr>
                        <a:t>  </a:t>
                      </a:r>
                      <a:endParaRPr sz="600">
                        <a:solidFill>
                          <a:schemeClr val="dk1"/>
                        </a:solidFill>
                        <a:latin typeface="Calibri"/>
                        <a:ea typeface="Calibri"/>
                        <a:cs typeface="Calibri"/>
                        <a:sym typeface="Calibri"/>
                      </a:endParaRPr>
                    </a:p>
                    <a:p>
                      <a:pPr indent="-95249" lvl="0" marL="179999" rtl="0" algn="l">
                        <a:spcBef>
                          <a:spcPts val="0"/>
                        </a:spcBef>
                        <a:spcAft>
                          <a:spcPts val="0"/>
                        </a:spcAft>
                        <a:buClr>
                          <a:schemeClr val="dk1"/>
                        </a:buClr>
                        <a:buSzPts val="1100"/>
                        <a:buFont typeface="Arial"/>
                        <a:buNone/>
                      </a:pPr>
                      <a:r>
                        <a:rPr lang="en-GB" sz="600">
                          <a:solidFill>
                            <a:schemeClr val="dk1"/>
                          </a:solidFill>
                          <a:latin typeface="Calibri"/>
                          <a:ea typeface="Calibri"/>
                          <a:cs typeface="Calibri"/>
                          <a:sym typeface="Calibri"/>
                        </a:rPr>
                        <a:t>✔  Correct movement </a:t>
                      </a:r>
                      <a:r>
                        <a:rPr b="1" lang="en-GB" sz="600">
                          <a:solidFill>
                            <a:schemeClr val="dk1"/>
                          </a:solidFill>
                          <a:latin typeface="Calibri"/>
                          <a:ea typeface="Calibri"/>
                          <a:cs typeface="Calibri"/>
                          <a:sym typeface="Calibri"/>
                        </a:rPr>
                        <a:t>flow and balance</a:t>
                      </a:r>
                      <a:endParaRPr b="1" sz="600">
                        <a:solidFill>
                          <a:schemeClr val="dk1"/>
                        </a:solidFill>
                        <a:latin typeface="Calibri"/>
                        <a:ea typeface="Calibri"/>
                        <a:cs typeface="Calibri"/>
                        <a:sym typeface="Calibri"/>
                      </a:endParaRPr>
                    </a:p>
                    <a:p>
                      <a:pPr indent="-95249" lvl="0" marL="179999" rtl="0" algn="l">
                        <a:spcBef>
                          <a:spcPts val="0"/>
                        </a:spcBef>
                        <a:spcAft>
                          <a:spcPts val="0"/>
                        </a:spcAft>
                        <a:buClr>
                          <a:schemeClr val="dk1"/>
                        </a:buClr>
                        <a:buSzPts val="1100"/>
                        <a:buFont typeface="Arial"/>
                        <a:buNone/>
                      </a:pPr>
                      <a:r>
                        <a:t/>
                      </a:r>
                      <a:endParaRPr b="1" sz="600">
                        <a:solidFill>
                          <a:schemeClr val="dk1"/>
                        </a:solidFill>
                        <a:latin typeface="Calibri"/>
                        <a:ea typeface="Calibri"/>
                        <a:cs typeface="Calibri"/>
                        <a:sym typeface="Calibri"/>
                      </a:endParaRPr>
                    </a:p>
                    <a:p>
                      <a:pPr indent="-95249" lvl="0" marL="179999" rtl="0" algn="l">
                        <a:spcBef>
                          <a:spcPts val="0"/>
                        </a:spcBef>
                        <a:spcAft>
                          <a:spcPts val="0"/>
                        </a:spcAft>
                        <a:buClr>
                          <a:schemeClr val="dk1"/>
                        </a:buClr>
                        <a:buSzPts val="1100"/>
                        <a:buFont typeface="Arial"/>
                        <a:buNone/>
                      </a:pPr>
                      <a:r>
                        <a:rPr lang="en-GB" sz="600">
                          <a:solidFill>
                            <a:schemeClr val="dk1"/>
                          </a:solidFill>
                          <a:latin typeface="Calibri"/>
                          <a:ea typeface="Calibri"/>
                          <a:cs typeface="Calibri"/>
                          <a:sym typeface="Calibri"/>
                        </a:rPr>
                        <a:t>✔  Elevation </a:t>
                      </a:r>
                      <a:r>
                        <a:rPr b="1" lang="en-GB" sz="600">
                          <a:solidFill>
                            <a:schemeClr val="dk1"/>
                          </a:solidFill>
                          <a:latin typeface="Calibri"/>
                          <a:ea typeface="Calibri"/>
                          <a:cs typeface="Calibri"/>
                          <a:sym typeface="Calibri"/>
                        </a:rPr>
                        <a:t>MaxArm&amp;Shoulder &amp; 70°</a:t>
                      </a:r>
                      <a:endParaRPr sz="600">
                        <a:solidFill>
                          <a:schemeClr val="dk1"/>
                        </a:solidFill>
                        <a:latin typeface="Calibri"/>
                        <a:ea typeface="Calibri"/>
                        <a:cs typeface="Calibri"/>
                        <a:sym typeface="Calibri"/>
                      </a:endParaRPr>
                    </a:p>
                  </a:txBody>
                  <a:tcPr marT="91425" marB="91425" marR="42850" marL="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B cap="flat" cmpd="sng" w="12700">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rPr b="1" lang="en-GB" sz="1200">
                          <a:latin typeface="Calibri"/>
                          <a:ea typeface="Calibri"/>
                          <a:cs typeface="Calibri"/>
                          <a:sym typeface="Calibri"/>
                        </a:rPr>
                        <a:t>6</a:t>
                      </a:r>
                      <a:endParaRPr b="1" sz="1200">
                        <a:latin typeface="Calibri"/>
                        <a:ea typeface="Calibri"/>
                        <a:cs typeface="Calibri"/>
                        <a:sym typeface="Calibri"/>
                      </a:endParaRPr>
                    </a:p>
                    <a:p>
                      <a:pPr indent="0" lvl="0" marL="0" rtl="0" algn="r">
                        <a:spcBef>
                          <a:spcPts val="0"/>
                        </a:spcBef>
                        <a:spcAft>
                          <a:spcPts val="0"/>
                        </a:spcAft>
                        <a:buNone/>
                      </a:pPr>
                      <a:r>
                        <a:rPr b="1" lang="en-GB" sz="1200">
                          <a:latin typeface="Calibri"/>
                          <a:ea typeface="Calibri"/>
                          <a:cs typeface="Calibri"/>
                          <a:sym typeface="Calibri"/>
                        </a:rPr>
                        <a:t>-</a:t>
                      </a:r>
                      <a:endParaRPr b="1" sz="1200">
                        <a:latin typeface="Calibri"/>
                        <a:ea typeface="Calibri"/>
                        <a:cs typeface="Calibri"/>
                        <a:sym typeface="Calibri"/>
                      </a:endParaRPr>
                    </a:p>
                    <a:p>
                      <a:pPr indent="0" lvl="0" marL="0" rtl="0" algn="r">
                        <a:spcBef>
                          <a:spcPts val="0"/>
                        </a:spcBef>
                        <a:spcAft>
                          <a:spcPts val="0"/>
                        </a:spcAft>
                        <a:buNone/>
                      </a:pPr>
                      <a:r>
                        <a:rPr lang="en-GB" sz="1200">
                          <a:latin typeface="Calibri"/>
                          <a:ea typeface="Calibri"/>
                          <a:cs typeface="Calibri"/>
                          <a:sym typeface="Calibri"/>
                        </a:rPr>
                        <a:t>5,1</a:t>
                      </a:r>
                      <a:endParaRPr sz="1200">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just">
                        <a:spcBef>
                          <a:spcPts val="0"/>
                        </a:spcBef>
                        <a:spcAft>
                          <a:spcPts val="0"/>
                        </a:spcAft>
                        <a:buClr>
                          <a:schemeClr val="dk1"/>
                        </a:buClr>
                        <a:buSzPts val="1100"/>
                        <a:buFont typeface="Arial"/>
                        <a:buNone/>
                      </a:pPr>
                      <a:r>
                        <a:t/>
                      </a:r>
                      <a:endParaRPr sz="1200">
                        <a:latin typeface="Calibri"/>
                        <a:ea typeface="Calibri"/>
                        <a:cs typeface="Calibri"/>
                        <a:sym typeface="Calibr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dot"/>
                      <a:round/>
                      <a:headEnd len="sm" w="sm" type="none"/>
                      <a:tailEnd len="sm" w="sm" type="none"/>
                    </a:lnR>
                  </a:tcPr>
                </a:tc>
              </a:tr>
              <a:tr h="1076225">
                <a:tc>
                  <a:txBody>
                    <a:bodyPr/>
                    <a:lstStyle/>
                    <a:p>
                      <a:pPr indent="0" lvl="0" marL="0" rtl="0" algn="ctr">
                        <a:spcBef>
                          <a:spcPts val="0"/>
                        </a:spcBef>
                        <a:spcAft>
                          <a:spcPts val="0"/>
                        </a:spcAft>
                        <a:buNone/>
                      </a:pPr>
                      <a:r>
                        <a:rPr b="1" lang="en-GB" sz="1000">
                          <a:latin typeface="Calibri"/>
                          <a:ea typeface="Calibri"/>
                          <a:cs typeface="Calibri"/>
                          <a:sym typeface="Calibri"/>
                        </a:rPr>
                        <a:t>9</a:t>
                      </a:r>
                      <a:endParaRPr b="1" sz="1000">
                        <a:latin typeface="Calibri"/>
                        <a:ea typeface="Calibri"/>
                        <a:cs typeface="Calibri"/>
                        <a:sym typeface="Calibri"/>
                      </a:endParaRPr>
                    </a:p>
                    <a:p>
                      <a:pPr indent="0" lvl="0" marL="0" rtl="0" algn="ctr">
                        <a:spcBef>
                          <a:spcPts val="0"/>
                        </a:spcBef>
                        <a:spcAft>
                          <a:spcPts val="0"/>
                        </a:spcAft>
                        <a:buNone/>
                      </a:pPr>
                      <a:r>
                        <a:rPr b="1" lang="en-GB" sz="1000">
                          <a:latin typeface="Calibri"/>
                          <a:ea typeface="Calibri"/>
                          <a:cs typeface="Calibri"/>
                          <a:sym typeface="Calibri"/>
                        </a:rPr>
                        <a:t>-</a:t>
                      </a:r>
                      <a:endParaRPr b="1" sz="1000">
                        <a:latin typeface="Calibri"/>
                        <a:ea typeface="Calibri"/>
                        <a:cs typeface="Calibri"/>
                        <a:sym typeface="Calibri"/>
                      </a:endParaRPr>
                    </a:p>
                    <a:p>
                      <a:pPr indent="0" lvl="0" marL="0" rtl="0" algn="ctr">
                        <a:spcBef>
                          <a:spcPts val="0"/>
                        </a:spcBef>
                        <a:spcAft>
                          <a:spcPts val="0"/>
                        </a:spcAft>
                        <a:buNone/>
                      </a:pPr>
                      <a:r>
                        <a:rPr lang="en-GB" sz="1000">
                          <a:latin typeface="Calibri"/>
                          <a:ea typeface="Calibri"/>
                          <a:cs typeface="Calibri"/>
                          <a:sym typeface="Calibri"/>
                        </a:rPr>
                        <a:t>8,1</a:t>
                      </a:r>
                      <a:endParaRPr sz="1000">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95249" lvl="0" marL="179999" rtl="0" algn="l">
                        <a:spcBef>
                          <a:spcPts val="0"/>
                        </a:spcBef>
                        <a:spcAft>
                          <a:spcPts val="0"/>
                        </a:spcAft>
                        <a:buNone/>
                      </a:pPr>
                      <a:r>
                        <a:rPr lang="en-GB" sz="600">
                          <a:latin typeface="Calibri"/>
                          <a:ea typeface="Calibri"/>
                          <a:cs typeface="Calibri"/>
                          <a:sym typeface="Calibri"/>
                        </a:rPr>
                        <a:t>✔  equal to 10 </a:t>
                      </a:r>
                      <a:endParaRPr sz="600">
                        <a:latin typeface="Calibri"/>
                        <a:ea typeface="Calibri"/>
                        <a:cs typeface="Calibri"/>
                        <a:sym typeface="Calibri"/>
                      </a:endParaRPr>
                    </a:p>
                    <a:p>
                      <a:pPr indent="-95249" lvl="0" marL="179999" rtl="0" algn="l">
                        <a:spcBef>
                          <a:spcPts val="0"/>
                        </a:spcBef>
                        <a:spcAft>
                          <a:spcPts val="0"/>
                        </a:spcAft>
                        <a:buNone/>
                      </a:pPr>
                      <a:r>
                        <a:t/>
                      </a:r>
                      <a:endParaRPr sz="600">
                        <a:latin typeface="Calibri"/>
                        <a:ea typeface="Calibri"/>
                        <a:cs typeface="Calibri"/>
                        <a:sym typeface="Calibri"/>
                      </a:endParaRPr>
                    </a:p>
                    <a:p>
                      <a:pPr indent="-95249" lvl="0" marL="179999" rtl="0" algn="l">
                        <a:spcBef>
                          <a:spcPts val="0"/>
                        </a:spcBef>
                        <a:spcAft>
                          <a:spcPts val="0"/>
                        </a:spcAft>
                        <a:buNone/>
                      </a:pPr>
                      <a:r>
                        <a:rPr lang="en-GB" sz="600">
                          <a:latin typeface="Calibri"/>
                          <a:ea typeface="Calibri"/>
                          <a:cs typeface="Calibri"/>
                          <a:sym typeface="Calibri"/>
                        </a:rPr>
                        <a:t>✔  The </a:t>
                      </a:r>
                      <a:r>
                        <a:rPr b="1" lang="en-GB" sz="600">
                          <a:latin typeface="Calibri"/>
                          <a:ea typeface="Calibri"/>
                          <a:cs typeface="Calibri"/>
                          <a:sym typeface="Calibri"/>
                        </a:rPr>
                        <a:t>right leg is in line with the upper body</a:t>
                      </a:r>
                      <a:r>
                        <a:rPr lang="en-GB" sz="600">
                          <a:latin typeface="Calibri"/>
                          <a:ea typeface="Calibri"/>
                          <a:cs typeface="Calibri"/>
                          <a:sym typeface="Calibri"/>
                        </a:rPr>
                        <a:t> throughout the swing and stem phase </a:t>
                      </a:r>
                      <a:r>
                        <a:rPr i="1" lang="en-GB" sz="600">
                          <a:latin typeface="Calibri"/>
                          <a:ea typeface="Calibri"/>
                          <a:cs typeface="Calibri"/>
                          <a:sym typeface="Calibri"/>
                        </a:rPr>
                        <a:t>(no delay)</a:t>
                      </a:r>
                      <a:r>
                        <a:rPr lang="en-GB" sz="600">
                          <a:latin typeface="Calibri"/>
                          <a:ea typeface="Calibri"/>
                          <a:cs typeface="Calibri"/>
                          <a:sym typeface="Calibri"/>
                        </a:rPr>
                        <a:t>  </a:t>
                      </a:r>
                      <a:endParaRPr sz="600">
                        <a:latin typeface="Calibri"/>
                        <a:ea typeface="Calibri"/>
                        <a:cs typeface="Calibri"/>
                        <a:sym typeface="Calibri"/>
                      </a:endParaRPr>
                    </a:p>
                    <a:p>
                      <a:pPr indent="-95249" lvl="0" marL="179999" rtl="0" algn="l">
                        <a:spcBef>
                          <a:spcPts val="0"/>
                        </a:spcBef>
                        <a:spcAft>
                          <a:spcPts val="0"/>
                        </a:spcAft>
                        <a:buNone/>
                      </a:pPr>
                      <a:r>
                        <a:t/>
                      </a:r>
                      <a:endParaRPr sz="600">
                        <a:latin typeface="Calibri"/>
                        <a:ea typeface="Calibri"/>
                        <a:cs typeface="Calibri"/>
                        <a:sym typeface="Calibri"/>
                      </a:endParaRPr>
                    </a:p>
                    <a:p>
                      <a:pPr indent="-95249" lvl="0" marL="179999" rtl="0" algn="l">
                        <a:spcBef>
                          <a:spcPts val="0"/>
                        </a:spcBef>
                        <a:spcAft>
                          <a:spcPts val="0"/>
                        </a:spcAft>
                        <a:buNone/>
                      </a:pPr>
                      <a:r>
                        <a:rPr lang="en-GB" sz="600">
                          <a:latin typeface="Calibri"/>
                          <a:ea typeface="Calibri"/>
                          <a:cs typeface="Calibri"/>
                          <a:sym typeface="Calibri"/>
                        </a:rPr>
                        <a:t>➖ </a:t>
                      </a:r>
                      <a:r>
                        <a:rPr b="1" lang="en-GB" sz="600">
                          <a:latin typeface="Calibri"/>
                          <a:ea typeface="Calibri"/>
                          <a:cs typeface="Calibri"/>
                          <a:sym typeface="Calibri"/>
                        </a:rPr>
                        <a:t>MaxArm &amp; 70°</a:t>
                      </a:r>
                      <a:endParaRPr sz="600">
                        <a:latin typeface="Calibri"/>
                        <a:ea typeface="Calibri"/>
                        <a:cs typeface="Calibri"/>
                        <a:sym typeface="Calibri"/>
                      </a:endParaRPr>
                    </a:p>
                  </a:txBody>
                  <a:tcPr marT="88900" marB="88900" marR="38100" marL="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rPr b="1" lang="en-GB" sz="1200">
                          <a:latin typeface="Calibri"/>
                          <a:ea typeface="Calibri"/>
                          <a:cs typeface="Calibri"/>
                          <a:sym typeface="Calibri"/>
                        </a:rPr>
                        <a:t>5</a:t>
                      </a:r>
                      <a:endParaRPr b="1" sz="1200">
                        <a:latin typeface="Calibri"/>
                        <a:ea typeface="Calibri"/>
                        <a:cs typeface="Calibri"/>
                        <a:sym typeface="Calibri"/>
                      </a:endParaRPr>
                    </a:p>
                    <a:p>
                      <a:pPr indent="0" lvl="0" marL="0" rtl="0" algn="r">
                        <a:spcBef>
                          <a:spcPts val="0"/>
                        </a:spcBef>
                        <a:spcAft>
                          <a:spcPts val="0"/>
                        </a:spcAft>
                        <a:buNone/>
                      </a:pPr>
                      <a:r>
                        <a:rPr b="1" lang="en-GB" sz="1200">
                          <a:latin typeface="Calibri"/>
                          <a:ea typeface="Calibri"/>
                          <a:cs typeface="Calibri"/>
                          <a:sym typeface="Calibri"/>
                        </a:rPr>
                        <a:t>-</a:t>
                      </a:r>
                      <a:endParaRPr b="1" sz="1200">
                        <a:latin typeface="Calibri"/>
                        <a:ea typeface="Calibri"/>
                        <a:cs typeface="Calibri"/>
                        <a:sym typeface="Calibri"/>
                      </a:endParaRPr>
                    </a:p>
                    <a:p>
                      <a:pPr indent="0" lvl="0" marL="0" rtl="0" algn="r">
                        <a:spcBef>
                          <a:spcPts val="0"/>
                        </a:spcBef>
                        <a:spcAft>
                          <a:spcPts val="0"/>
                        </a:spcAft>
                        <a:buNone/>
                      </a:pPr>
                      <a:r>
                        <a:rPr lang="en-GB" sz="1200">
                          <a:latin typeface="Calibri"/>
                          <a:ea typeface="Calibri"/>
                          <a:cs typeface="Calibri"/>
                          <a:sym typeface="Calibri"/>
                        </a:rPr>
                        <a:t>4,1</a:t>
                      </a:r>
                      <a:endParaRPr sz="1200">
                        <a:latin typeface="Calibri"/>
                        <a:ea typeface="Calibri"/>
                        <a:cs typeface="Calibri"/>
                        <a:sym typeface="Calibri"/>
                      </a:endParaRPr>
                    </a:p>
                  </a:txBody>
                  <a:tcPr marT="91425" marB="91425" marR="91425" marL="91425" anchor="ctr">
                    <a:lnL cap="flat" cmpd="sng" w="12700">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dot"/>
                      <a:round/>
                      <a:headEnd len="sm" w="sm" type="none"/>
                      <a:tailEnd len="sm" w="sm" type="none"/>
                    </a:lnR>
                  </a:tcPr>
                </a:tc>
              </a:tr>
              <a:tr h="1089050">
                <a:tc>
                  <a:txBody>
                    <a:bodyPr/>
                    <a:lstStyle/>
                    <a:p>
                      <a:pPr indent="0" lvl="0" marL="0" rtl="0" algn="ctr">
                        <a:spcBef>
                          <a:spcPts val="0"/>
                        </a:spcBef>
                        <a:spcAft>
                          <a:spcPts val="0"/>
                        </a:spcAft>
                        <a:buNone/>
                      </a:pPr>
                      <a:r>
                        <a:rPr b="1" lang="en-GB" sz="1000">
                          <a:latin typeface="Calibri"/>
                          <a:ea typeface="Calibri"/>
                          <a:cs typeface="Calibri"/>
                          <a:sym typeface="Calibri"/>
                        </a:rPr>
                        <a:t>8</a:t>
                      </a:r>
                      <a:endParaRPr b="1" sz="1000">
                        <a:latin typeface="Calibri"/>
                        <a:ea typeface="Calibri"/>
                        <a:cs typeface="Calibri"/>
                        <a:sym typeface="Calibri"/>
                      </a:endParaRPr>
                    </a:p>
                    <a:p>
                      <a:pPr indent="0" lvl="0" marL="0" rtl="0" algn="ctr">
                        <a:spcBef>
                          <a:spcPts val="0"/>
                        </a:spcBef>
                        <a:spcAft>
                          <a:spcPts val="0"/>
                        </a:spcAft>
                        <a:buNone/>
                      </a:pPr>
                      <a:r>
                        <a:rPr b="1" lang="en-GB" sz="1000">
                          <a:latin typeface="Calibri"/>
                          <a:ea typeface="Calibri"/>
                          <a:cs typeface="Calibri"/>
                          <a:sym typeface="Calibri"/>
                        </a:rPr>
                        <a:t>-</a:t>
                      </a:r>
                      <a:endParaRPr b="1" sz="1000">
                        <a:latin typeface="Calibri"/>
                        <a:ea typeface="Calibri"/>
                        <a:cs typeface="Calibri"/>
                        <a:sym typeface="Calibri"/>
                      </a:endParaRPr>
                    </a:p>
                    <a:p>
                      <a:pPr indent="0" lvl="0" marL="0" rtl="0" algn="ctr">
                        <a:spcBef>
                          <a:spcPts val="0"/>
                        </a:spcBef>
                        <a:spcAft>
                          <a:spcPts val="0"/>
                        </a:spcAft>
                        <a:buNone/>
                      </a:pPr>
                      <a:r>
                        <a:rPr lang="en-GB" sz="1000">
                          <a:latin typeface="Calibri"/>
                          <a:ea typeface="Calibri"/>
                          <a:cs typeface="Calibri"/>
                          <a:sym typeface="Calibri"/>
                        </a:rPr>
                        <a:t>7,1</a:t>
                      </a:r>
                      <a:endParaRPr sz="1000">
                        <a:latin typeface="Calibri"/>
                        <a:ea typeface="Calibri"/>
                        <a:cs typeface="Calibri"/>
                        <a:sym typeface="Calibri"/>
                      </a:endParaRPr>
                    </a:p>
                  </a:txBody>
                  <a:tcPr marT="91425" marB="91425" marR="91425" marL="91425" anchor="ctr">
                    <a:lnT cap="flat" cmpd="sng" w="9525">
                      <a:solidFill>
                        <a:srgbClr val="9E9E9E"/>
                      </a:solidFill>
                      <a:prstDash val="solid"/>
                      <a:round/>
                      <a:headEnd len="sm" w="sm" type="none"/>
                      <a:tailEnd len="sm" w="sm" type="none"/>
                    </a:lnT>
                  </a:tcPr>
                </a:tc>
                <a:tc>
                  <a:txBody>
                    <a:bodyPr/>
                    <a:lstStyle/>
                    <a:p>
                      <a:pPr indent="-85724" lvl="0" marL="179999" rtl="0" algn="l">
                        <a:spcBef>
                          <a:spcPts val="0"/>
                        </a:spcBef>
                        <a:spcAft>
                          <a:spcPts val="0"/>
                        </a:spcAft>
                        <a:buClr>
                          <a:schemeClr val="dk1"/>
                        </a:buClr>
                        <a:buSzPts val="1100"/>
                        <a:buFont typeface="Arial"/>
                        <a:buNone/>
                      </a:pPr>
                      <a:r>
                        <a:rPr lang="en-GB" sz="600">
                          <a:solidFill>
                            <a:schemeClr val="dk1"/>
                          </a:solidFill>
                          <a:latin typeface="Calibri"/>
                          <a:ea typeface="Calibri"/>
                          <a:cs typeface="Calibri"/>
                          <a:sym typeface="Calibri"/>
                        </a:rPr>
                        <a:t>✔ </a:t>
                      </a:r>
                      <a:r>
                        <a:rPr b="1" lang="en-GB" sz="600">
                          <a:solidFill>
                            <a:schemeClr val="dk1"/>
                          </a:solidFill>
                          <a:latin typeface="Calibri"/>
                          <a:ea typeface="Calibri"/>
                          <a:cs typeface="Calibri"/>
                          <a:sym typeface="Calibri"/>
                        </a:rPr>
                        <a:t>Centered landing</a:t>
                      </a:r>
                      <a:endParaRPr b="1" sz="600">
                        <a:solidFill>
                          <a:schemeClr val="dk1"/>
                        </a:solidFill>
                        <a:latin typeface="Calibri"/>
                        <a:ea typeface="Calibri"/>
                        <a:cs typeface="Calibri"/>
                        <a:sym typeface="Calibri"/>
                      </a:endParaRPr>
                    </a:p>
                    <a:p>
                      <a:pPr indent="-85724" lvl="0" marL="179999" rtl="0" algn="l">
                        <a:spcBef>
                          <a:spcPts val="0"/>
                        </a:spcBef>
                        <a:spcAft>
                          <a:spcPts val="0"/>
                        </a:spcAft>
                        <a:buClr>
                          <a:schemeClr val="dk1"/>
                        </a:buClr>
                        <a:buSzPts val="1100"/>
                        <a:buFont typeface="Arial"/>
                        <a:buNone/>
                      </a:pPr>
                      <a:r>
                        <a:rPr lang="en-GB" sz="600">
                          <a:solidFill>
                            <a:schemeClr val="dk1"/>
                          </a:solidFill>
                          <a:latin typeface="Calibri"/>
                          <a:ea typeface="Calibri"/>
                          <a:cs typeface="Calibri"/>
                          <a:sym typeface="Calibri"/>
                        </a:rPr>
                        <a:t>✔ </a:t>
                      </a:r>
                      <a:r>
                        <a:rPr b="1" lang="en-GB" sz="600">
                          <a:solidFill>
                            <a:schemeClr val="dk1"/>
                          </a:solidFill>
                          <a:latin typeface="Calibri"/>
                          <a:ea typeface="Calibri"/>
                          <a:cs typeface="Calibri"/>
                          <a:sym typeface="Calibri"/>
                        </a:rPr>
                        <a:t>Correct Jump phase </a:t>
                      </a:r>
                      <a:r>
                        <a:rPr lang="en-GB" sz="600">
                          <a:solidFill>
                            <a:schemeClr val="dk1"/>
                          </a:solidFill>
                          <a:latin typeface="Calibri"/>
                          <a:ea typeface="Calibri"/>
                          <a:cs typeface="Calibri"/>
                          <a:sym typeface="Calibri"/>
                        </a:rPr>
                        <a:t>  </a:t>
                      </a:r>
                      <a:endParaRPr sz="600">
                        <a:solidFill>
                          <a:schemeClr val="dk1"/>
                        </a:solidFill>
                        <a:latin typeface="Calibri"/>
                        <a:ea typeface="Calibri"/>
                        <a:cs typeface="Calibri"/>
                        <a:sym typeface="Calibri"/>
                      </a:endParaRPr>
                    </a:p>
                    <a:p>
                      <a:pPr indent="-85724" lvl="0" marL="179999" rtl="0" algn="l">
                        <a:spcBef>
                          <a:spcPts val="0"/>
                        </a:spcBef>
                        <a:spcAft>
                          <a:spcPts val="0"/>
                        </a:spcAft>
                        <a:buClr>
                          <a:schemeClr val="dk1"/>
                        </a:buClr>
                        <a:buSzPts val="1100"/>
                        <a:buFont typeface="Arial"/>
                        <a:buNone/>
                      </a:pPr>
                      <a:r>
                        <a:rPr lang="en-GB" sz="600">
                          <a:solidFill>
                            <a:schemeClr val="dk1"/>
                          </a:solidFill>
                          <a:latin typeface="Calibri"/>
                          <a:ea typeface="Calibri"/>
                          <a:cs typeface="Calibri"/>
                          <a:sym typeface="Calibri"/>
                        </a:rPr>
                        <a:t>➖ </a:t>
                      </a:r>
                      <a:r>
                        <a:rPr b="1" lang="en-GB" sz="600">
                          <a:solidFill>
                            <a:schemeClr val="dk1"/>
                          </a:solidFill>
                          <a:latin typeface="Calibri"/>
                          <a:ea typeface="Calibri"/>
                          <a:cs typeface="Calibri"/>
                          <a:sym typeface="Calibri"/>
                        </a:rPr>
                        <a:t>Minor irregularity in movement flow</a:t>
                      </a:r>
                      <a:endParaRPr b="1" sz="600">
                        <a:solidFill>
                          <a:schemeClr val="dk1"/>
                        </a:solidFill>
                        <a:latin typeface="Calibri"/>
                        <a:ea typeface="Calibri"/>
                        <a:cs typeface="Calibri"/>
                        <a:sym typeface="Calibri"/>
                      </a:endParaRPr>
                    </a:p>
                    <a:p>
                      <a:pPr indent="-85724" lvl="0" marL="179999" rtl="0" algn="l">
                        <a:spcBef>
                          <a:spcPts val="0"/>
                        </a:spcBef>
                        <a:spcAft>
                          <a:spcPts val="0"/>
                        </a:spcAft>
                        <a:buClr>
                          <a:schemeClr val="dk1"/>
                        </a:buClr>
                        <a:buSzPts val="1100"/>
                        <a:buFont typeface="Arial"/>
                        <a:buNone/>
                      </a:pPr>
                      <a:r>
                        <a:rPr lang="en-GB" sz="600">
                          <a:solidFill>
                            <a:schemeClr val="dk1"/>
                          </a:solidFill>
                          <a:latin typeface="Calibri"/>
                          <a:ea typeface="Calibri"/>
                          <a:cs typeface="Calibri"/>
                          <a:sym typeface="Calibri"/>
                        </a:rPr>
                        <a:t>➖ </a:t>
                      </a:r>
                      <a:r>
                        <a:rPr b="1" lang="en-GB" sz="600">
                          <a:solidFill>
                            <a:schemeClr val="dk1"/>
                          </a:solidFill>
                          <a:latin typeface="Calibri"/>
                          <a:ea typeface="Calibri"/>
                          <a:cs typeface="Calibri"/>
                          <a:sym typeface="Calibri"/>
                        </a:rPr>
                        <a:t>Max.Arm&amp;45° or MedArm&amp;70°</a:t>
                      </a:r>
                      <a:endParaRPr b="1" sz="600">
                        <a:solidFill>
                          <a:schemeClr val="dk1"/>
                        </a:solidFill>
                        <a:latin typeface="Calibri"/>
                        <a:ea typeface="Calibri"/>
                        <a:cs typeface="Calibri"/>
                        <a:sym typeface="Calibri"/>
                      </a:endParaRPr>
                    </a:p>
                    <a:p>
                      <a:pPr indent="-85724" lvl="0" marL="179999" rtl="0" algn="l">
                        <a:spcBef>
                          <a:spcPts val="0"/>
                        </a:spcBef>
                        <a:spcAft>
                          <a:spcPts val="0"/>
                        </a:spcAft>
                        <a:buClr>
                          <a:schemeClr val="dk1"/>
                        </a:buClr>
                        <a:buSzPts val="1100"/>
                        <a:buFont typeface="Arial"/>
                        <a:buNone/>
                      </a:pPr>
                      <a:r>
                        <a:rPr lang="en-GB" sz="600">
                          <a:solidFill>
                            <a:schemeClr val="dk1"/>
                          </a:solidFill>
                          <a:latin typeface="Calibri"/>
                          <a:ea typeface="Calibri"/>
                          <a:cs typeface="Calibri"/>
                          <a:sym typeface="Calibri"/>
                        </a:rPr>
                        <a:t>➖ Swing phase: the </a:t>
                      </a:r>
                      <a:r>
                        <a:rPr b="1" lang="en-GB" sz="600">
                          <a:solidFill>
                            <a:schemeClr val="dk1"/>
                          </a:solidFill>
                          <a:latin typeface="Calibri"/>
                          <a:ea typeface="Calibri"/>
                          <a:cs typeface="Calibri"/>
                          <a:sym typeface="Calibri"/>
                        </a:rPr>
                        <a:t>right leg is not in line</a:t>
                      </a:r>
                      <a:r>
                        <a:rPr lang="en-GB" sz="600">
                          <a:solidFill>
                            <a:schemeClr val="dk1"/>
                          </a:solidFill>
                          <a:latin typeface="Calibri"/>
                          <a:ea typeface="Calibri"/>
                          <a:cs typeface="Calibri"/>
                          <a:sym typeface="Calibri"/>
                        </a:rPr>
                        <a:t> with the upper body :(slightly delayed)</a:t>
                      </a:r>
                      <a:endParaRPr sz="600">
                        <a:solidFill>
                          <a:schemeClr val="dk1"/>
                        </a:solidFill>
                        <a:latin typeface="Calibri"/>
                        <a:ea typeface="Calibri"/>
                        <a:cs typeface="Calibri"/>
                        <a:sym typeface="Calibri"/>
                      </a:endParaRPr>
                    </a:p>
                    <a:p>
                      <a:pPr indent="-85724" lvl="0" marL="179999" rtl="0" algn="l">
                        <a:spcBef>
                          <a:spcPts val="0"/>
                        </a:spcBef>
                        <a:spcAft>
                          <a:spcPts val="0"/>
                        </a:spcAft>
                        <a:buClr>
                          <a:schemeClr val="dk1"/>
                        </a:buClr>
                        <a:buSzPts val="1100"/>
                        <a:buFont typeface="Arial"/>
                        <a:buNone/>
                      </a:pPr>
                      <a:r>
                        <a:rPr lang="en-GB" sz="600">
                          <a:solidFill>
                            <a:schemeClr val="dk1"/>
                          </a:solidFill>
                          <a:latin typeface="Calibri"/>
                          <a:ea typeface="Calibri"/>
                          <a:cs typeface="Calibri"/>
                          <a:sym typeface="Calibri"/>
                        </a:rPr>
                        <a:t>➖ </a:t>
                      </a:r>
                      <a:r>
                        <a:rPr b="1" lang="en-GB" sz="600">
                          <a:solidFill>
                            <a:schemeClr val="dk1"/>
                          </a:solidFill>
                          <a:latin typeface="Calibri"/>
                          <a:ea typeface="Calibri"/>
                          <a:cs typeface="Calibri"/>
                          <a:sym typeface="Calibri"/>
                        </a:rPr>
                        <a:t>Touching </a:t>
                      </a:r>
                      <a:r>
                        <a:rPr lang="en-GB" sz="600">
                          <a:solidFill>
                            <a:schemeClr val="dk1"/>
                          </a:solidFill>
                          <a:latin typeface="Calibri"/>
                          <a:ea typeface="Calibri"/>
                          <a:cs typeface="Calibri"/>
                          <a:sym typeface="Calibri"/>
                        </a:rPr>
                        <a:t>the Horse …  with another part of the body than the hands … without using this contact to push off.</a:t>
                      </a:r>
                      <a:endParaRPr sz="600">
                        <a:solidFill>
                          <a:schemeClr val="dk1"/>
                        </a:solidFill>
                        <a:latin typeface="Calibri"/>
                        <a:ea typeface="Calibri"/>
                        <a:cs typeface="Calibri"/>
                        <a:sym typeface="Calibri"/>
                      </a:endParaRPr>
                    </a:p>
                  </a:txBody>
                  <a:tcPr marT="91425" marB="91425" marR="0" marL="0">
                    <a:lnR cap="flat" cmpd="sng" w="9525">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rPr b="1" lang="en-GB" sz="1200">
                          <a:latin typeface="Calibri"/>
                          <a:ea typeface="Calibri"/>
                          <a:cs typeface="Calibri"/>
                          <a:sym typeface="Calibri"/>
                        </a:rPr>
                        <a:t>4</a:t>
                      </a:r>
                      <a:endParaRPr b="1" sz="1200">
                        <a:latin typeface="Calibri"/>
                        <a:ea typeface="Calibri"/>
                        <a:cs typeface="Calibri"/>
                        <a:sym typeface="Calibri"/>
                      </a:endParaRPr>
                    </a:p>
                    <a:p>
                      <a:pPr indent="0" lvl="0" marL="0" rtl="0" algn="r">
                        <a:spcBef>
                          <a:spcPts val="0"/>
                        </a:spcBef>
                        <a:spcAft>
                          <a:spcPts val="0"/>
                        </a:spcAft>
                        <a:buNone/>
                      </a:pPr>
                      <a:r>
                        <a:rPr b="1" lang="en-GB" sz="1200">
                          <a:latin typeface="Calibri"/>
                          <a:ea typeface="Calibri"/>
                          <a:cs typeface="Calibri"/>
                          <a:sym typeface="Calibri"/>
                        </a:rPr>
                        <a:t>-</a:t>
                      </a:r>
                      <a:endParaRPr b="1" sz="1200">
                        <a:latin typeface="Calibri"/>
                        <a:ea typeface="Calibri"/>
                        <a:cs typeface="Calibri"/>
                        <a:sym typeface="Calibri"/>
                      </a:endParaRPr>
                    </a:p>
                    <a:p>
                      <a:pPr indent="0" lvl="0" marL="0" rtl="0" algn="r">
                        <a:spcBef>
                          <a:spcPts val="0"/>
                        </a:spcBef>
                        <a:spcAft>
                          <a:spcPts val="0"/>
                        </a:spcAft>
                        <a:buNone/>
                      </a:pPr>
                      <a:r>
                        <a:rPr lang="en-GB" sz="1200">
                          <a:latin typeface="Calibri"/>
                          <a:ea typeface="Calibri"/>
                          <a:cs typeface="Calibri"/>
                          <a:sym typeface="Calibri"/>
                        </a:rPr>
                        <a:t>3,1</a:t>
                      </a:r>
                      <a:endParaRPr sz="1200">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dot"/>
                      <a:round/>
                      <a:headEnd len="sm" w="sm" type="none"/>
                      <a:tailEnd len="sm" w="sm" type="none"/>
                    </a:lnR>
                    <a:lnB cap="flat" cmpd="sng" w="9525">
                      <a:solidFill>
                        <a:srgbClr val="9E9E9E"/>
                      </a:solidFill>
                      <a:prstDash val="solid"/>
                      <a:round/>
                      <a:headEnd len="sm" w="sm" type="none"/>
                      <a:tailEnd len="sm" w="sm" type="none"/>
                    </a:lnB>
                  </a:tcPr>
                </a:tc>
              </a:tr>
              <a:tr h="1021750">
                <a:tc>
                  <a:txBody>
                    <a:bodyPr/>
                    <a:lstStyle/>
                    <a:p>
                      <a:pPr indent="0" lvl="0" marL="0" rtl="0" algn="ctr">
                        <a:spcBef>
                          <a:spcPts val="0"/>
                        </a:spcBef>
                        <a:spcAft>
                          <a:spcPts val="0"/>
                        </a:spcAft>
                        <a:buNone/>
                      </a:pPr>
                      <a:r>
                        <a:rPr b="1" lang="en-GB" sz="1000">
                          <a:latin typeface="Calibri"/>
                          <a:ea typeface="Calibri"/>
                          <a:cs typeface="Calibri"/>
                          <a:sym typeface="Calibri"/>
                        </a:rPr>
                        <a:t>7</a:t>
                      </a:r>
                      <a:endParaRPr b="1" sz="1000">
                        <a:latin typeface="Calibri"/>
                        <a:ea typeface="Calibri"/>
                        <a:cs typeface="Calibri"/>
                        <a:sym typeface="Calibri"/>
                      </a:endParaRPr>
                    </a:p>
                    <a:p>
                      <a:pPr indent="0" lvl="0" marL="0" rtl="0" algn="ctr">
                        <a:spcBef>
                          <a:spcPts val="0"/>
                        </a:spcBef>
                        <a:spcAft>
                          <a:spcPts val="0"/>
                        </a:spcAft>
                        <a:buNone/>
                      </a:pPr>
                      <a:r>
                        <a:rPr b="1" lang="en-GB" sz="1000">
                          <a:latin typeface="Calibri"/>
                          <a:ea typeface="Calibri"/>
                          <a:cs typeface="Calibri"/>
                          <a:sym typeface="Calibri"/>
                        </a:rPr>
                        <a:t>-</a:t>
                      </a:r>
                      <a:endParaRPr b="1" sz="1000">
                        <a:latin typeface="Calibri"/>
                        <a:ea typeface="Calibri"/>
                        <a:cs typeface="Calibri"/>
                        <a:sym typeface="Calibri"/>
                      </a:endParaRPr>
                    </a:p>
                    <a:p>
                      <a:pPr indent="0" lvl="0" marL="0" rtl="0" algn="ctr">
                        <a:spcBef>
                          <a:spcPts val="0"/>
                        </a:spcBef>
                        <a:spcAft>
                          <a:spcPts val="0"/>
                        </a:spcAft>
                        <a:buNone/>
                      </a:pPr>
                      <a:r>
                        <a:rPr lang="en-GB" sz="1000">
                          <a:latin typeface="Calibri"/>
                          <a:ea typeface="Calibri"/>
                          <a:cs typeface="Calibri"/>
                          <a:sym typeface="Calibri"/>
                        </a:rPr>
                        <a:t>6,1</a:t>
                      </a:r>
                      <a:endParaRPr sz="1000">
                        <a:latin typeface="Calibri"/>
                        <a:ea typeface="Calibri"/>
                        <a:cs typeface="Calibri"/>
                        <a:sym typeface="Calibri"/>
                      </a:endParaRPr>
                    </a:p>
                  </a:txBody>
                  <a:tcPr marT="91425" marB="91425" marR="91425" marL="91425" anchor="ctr">
                    <a:lnR cap="flat" cmpd="sng" w="12700">
                      <a:solidFill>
                        <a:srgbClr val="9E9E9E"/>
                      </a:solidFill>
                      <a:prstDash val="solid"/>
                      <a:round/>
                      <a:headEnd len="sm" w="sm" type="none"/>
                      <a:tailEnd len="sm" w="sm" type="none"/>
                    </a:lnR>
                  </a:tcPr>
                </a:tc>
                <a:tc>
                  <a:txBody>
                    <a:bodyPr/>
                    <a:lstStyle/>
                    <a:p>
                      <a:pPr indent="-95249" lvl="0" marL="179999" rtl="0" algn="just">
                        <a:spcBef>
                          <a:spcPts val="0"/>
                        </a:spcBef>
                        <a:spcAft>
                          <a:spcPts val="0"/>
                        </a:spcAft>
                        <a:buNone/>
                      </a:pPr>
                      <a:r>
                        <a:t/>
                      </a:r>
                      <a:endParaRPr sz="600">
                        <a:latin typeface="Calibri"/>
                        <a:ea typeface="Calibri"/>
                        <a:cs typeface="Calibri"/>
                        <a:sym typeface="Calibri"/>
                      </a:endParaRPr>
                    </a:p>
                    <a:p>
                      <a:pPr indent="-95249" lvl="0" marL="179999" rtl="0" algn="just">
                        <a:spcBef>
                          <a:spcPts val="0"/>
                        </a:spcBef>
                        <a:spcAft>
                          <a:spcPts val="0"/>
                        </a:spcAft>
                        <a:buNone/>
                      </a:pPr>
                      <a:r>
                        <a:rPr lang="en-GB" sz="600">
                          <a:latin typeface="Calibri"/>
                          <a:ea typeface="Calibri"/>
                          <a:cs typeface="Calibri"/>
                          <a:sym typeface="Calibri"/>
                        </a:rPr>
                        <a:t>✔  Centered landing </a:t>
                      </a:r>
                      <a:endParaRPr sz="600">
                        <a:latin typeface="Calibri"/>
                        <a:ea typeface="Calibri"/>
                        <a:cs typeface="Calibri"/>
                        <a:sym typeface="Calibri"/>
                      </a:endParaRPr>
                    </a:p>
                    <a:p>
                      <a:pPr indent="-95249" lvl="0" marL="179999" rtl="0" algn="just">
                        <a:spcBef>
                          <a:spcPts val="0"/>
                        </a:spcBef>
                        <a:spcAft>
                          <a:spcPts val="0"/>
                        </a:spcAft>
                        <a:buClr>
                          <a:schemeClr val="dk1"/>
                        </a:buClr>
                        <a:buSzPts val="1100"/>
                        <a:buFont typeface="Arial"/>
                        <a:buNone/>
                      </a:pPr>
                      <a:r>
                        <a:rPr lang="en-GB" sz="600">
                          <a:latin typeface="Calibri"/>
                          <a:ea typeface="Calibri"/>
                          <a:cs typeface="Calibri"/>
                          <a:sym typeface="Calibri"/>
                        </a:rPr>
                        <a:t>➖Vaulter does </a:t>
                      </a:r>
                      <a:r>
                        <a:rPr b="1" lang="en-GB" sz="600">
                          <a:latin typeface="Calibri"/>
                          <a:ea typeface="Calibri"/>
                          <a:cs typeface="Calibri"/>
                          <a:sym typeface="Calibri"/>
                        </a:rPr>
                        <a:t>not jump off with both feet simultaneously</a:t>
                      </a:r>
                      <a:r>
                        <a:rPr lang="en-GB" sz="600">
                          <a:latin typeface="Calibri"/>
                          <a:ea typeface="Calibri"/>
                          <a:cs typeface="Calibri"/>
                          <a:sym typeface="Calibri"/>
                        </a:rPr>
                        <a:t> or side by side (step position…)</a:t>
                      </a:r>
                      <a:endParaRPr sz="600">
                        <a:latin typeface="Calibri"/>
                        <a:ea typeface="Calibri"/>
                        <a:cs typeface="Calibri"/>
                        <a:sym typeface="Calibri"/>
                      </a:endParaRPr>
                    </a:p>
                    <a:p>
                      <a:pPr indent="-95249" lvl="0" marL="179999" rtl="0" algn="just">
                        <a:spcBef>
                          <a:spcPts val="0"/>
                        </a:spcBef>
                        <a:spcAft>
                          <a:spcPts val="0"/>
                        </a:spcAft>
                        <a:buNone/>
                      </a:pPr>
                      <a:r>
                        <a:rPr lang="en-GB" sz="600">
                          <a:solidFill>
                            <a:schemeClr val="dk1"/>
                          </a:solidFill>
                          <a:latin typeface="Calibri"/>
                          <a:ea typeface="Calibri"/>
                          <a:cs typeface="Calibri"/>
                          <a:sym typeface="Calibri"/>
                        </a:rPr>
                        <a:t>➖MedArm&amp;20° or MinArm&amp;45°</a:t>
                      </a:r>
                      <a:endParaRPr sz="600">
                        <a:solidFill>
                          <a:schemeClr val="dk1"/>
                        </a:solidFill>
                        <a:latin typeface="Calibri"/>
                        <a:ea typeface="Calibri"/>
                        <a:cs typeface="Calibri"/>
                        <a:sym typeface="Calibri"/>
                      </a:endParaRPr>
                    </a:p>
                    <a:p>
                      <a:pPr indent="-95249" lvl="0" marL="179999" rtl="0" algn="just">
                        <a:spcBef>
                          <a:spcPts val="0"/>
                        </a:spcBef>
                        <a:spcAft>
                          <a:spcPts val="0"/>
                        </a:spcAft>
                        <a:buNone/>
                      </a:pPr>
                      <a:r>
                        <a:rPr lang="en-GB" sz="600">
                          <a:solidFill>
                            <a:schemeClr val="dk1"/>
                          </a:solidFill>
                          <a:latin typeface="Calibri"/>
                          <a:ea typeface="Calibri"/>
                          <a:cs typeface="Calibri"/>
                          <a:sym typeface="Calibri"/>
                        </a:rPr>
                        <a:t>➖</a:t>
                      </a:r>
                      <a:r>
                        <a:rPr b="1" lang="en-GB" sz="600">
                          <a:solidFill>
                            <a:schemeClr val="dk1"/>
                          </a:solidFill>
                          <a:latin typeface="Calibri"/>
                          <a:ea typeface="Calibri"/>
                          <a:cs typeface="Calibri"/>
                          <a:sym typeface="Calibri"/>
                        </a:rPr>
                        <a:t>Medium irregularity in movement flow</a:t>
                      </a:r>
                      <a:endParaRPr b="1" sz="600">
                        <a:solidFill>
                          <a:schemeClr val="dk1"/>
                        </a:solidFill>
                        <a:latin typeface="Calibri"/>
                        <a:ea typeface="Calibri"/>
                        <a:cs typeface="Calibri"/>
                        <a:sym typeface="Calibri"/>
                      </a:endParaRPr>
                    </a:p>
                    <a:p>
                      <a:pPr indent="-95249" lvl="0" marL="179999" rtl="0" algn="just">
                        <a:spcBef>
                          <a:spcPts val="0"/>
                        </a:spcBef>
                        <a:spcAft>
                          <a:spcPts val="0"/>
                        </a:spcAft>
                        <a:buNone/>
                      </a:pPr>
                      <a:r>
                        <a:t/>
                      </a:r>
                      <a:endParaRPr sz="600">
                        <a:solidFill>
                          <a:schemeClr val="dk1"/>
                        </a:solidFill>
                        <a:latin typeface="Calibri"/>
                        <a:ea typeface="Calibri"/>
                        <a:cs typeface="Calibri"/>
                        <a:sym typeface="Calibri"/>
                      </a:endParaRPr>
                    </a:p>
                    <a:p>
                      <a:pPr indent="-95249" lvl="0" marL="179999" rtl="0" algn="just">
                        <a:spcBef>
                          <a:spcPts val="0"/>
                        </a:spcBef>
                        <a:spcAft>
                          <a:spcPts val="0"/>
                        </a:spcAft>
                        <a:buClr>
                          <a:schemeClr val="dk1"/>
                        </a:buClr>
                        <a:buSzPts val="1100"/>
                        <a:buFont typeface="Arial"/>
                        <a:buNone/>
                      </a:pPr>
                      <a:r>
                        <a:t/>
                      </a:r>
                      <a:endParaRPr sz="600">
                        <a:solidFill>
                          <a:schemeClr val="dk1"/>
                        </a:solidFill>
                        <a:latin typeface="Calibri"/>
                        <a:ea typeface="Calibri"/>
                        <a:cs typeface="Calibri"/>
                        <a:sym typeface="Calibri"/>
                      </a:endParaRPr>
                    </a:p>
                    <a:p>
                      <a:pPr indent="-95249" lvl="0" marL="179999" rtl="0" algn="just">
                        <a:spcBef>
                          <a:spcPts val="0"/>
                        </a:spcBef>
                        <a:spcAft>
                          <a:spcPts val="0"/>
                        </a:spcAft>
                        <a:buNone/>
                      </a:pPr>
                      <a:r>
                        <a:t/>
                      </a:r>
                      <a:endParaRPr sz="600">
                        <a:latin typeface="Calibri"/>
                        <a:ea typeface="Calibri"/>
                        <a:cs typeface="Calibri"/>
                        <a:sym typeface="Calibri"/>
                      </a:endParaRPr>
                    </a:p>
                  </a:txBody>
                  <a:tcPr marT="88900" marB="88900" marR="38100" marL="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rPr b="1" lang="en-GB" sz="1200">
                          <a:latin typeface="Calibri"/>
                          <a:ea typeface="Calibri"/>
                          <a:cs typeface="Calibri"/>
                          <a:sym typeface="Calibri"/>
                        </a:rPr>
                        <a:t>3</a:t>
                      </a:r>
                      <a:endParaRPr b="1" sz="1200">
                        <a:latin typeface="Calibri"/>
                        <a:ea typeface="Calibri"/>
                        <a:cs typeface="Calibri"/>
                        <a:sym typeface="Calibri"/>
                      </a:endParaRPr>
                    </a:p>
                    <a:p>
                      <a:pPr indent="0" lvl="0" marL="0" rtl="0" algn="r">
                        <a:spcBef>
                          <a:spcPts val="0"/>
                        </a:spcBef>
                        <a:spcAft>
                          <a:spcPts val="0"/>
                        </a:spcAft>
                        <a:buNone/>
                      </a:pPr>
                      <a:r>
                        <a:rPr b="1" lang="en-GB" sz="1200">
                          <a:latin typeface="Calibri"/>
                          <a:ea typeface="Calibri"/>
                          <a:cs typeface="Calibri"/>
                          <a:sym typeface="Calibri"/>
                        </a:rPr>
                        <a:t>-</a:t>
                      </a:r>
                      <a:endParaRPr b="1" sz="1200">
                        <a:latin typeface="Calibri"/>
                        <a:ea typeface="Calibri"/>
                        <a:cs typeface="Calibri"/>
                        <a:sym typeface="Calibri"/>
                      </a:endParaRPr>
                    </a:p>
                    <a:p>
                      <a:pPr indent="0" lvl="0" marL="0" rtl="0" algn="r">
                        <a:spcBef>
                          <a:spcPts val="0"/>
                        </a:spcBef>
                        <a:spcAft>
                          <a:spcPts val="0"/>
                        </a:spcAft>
                        <a:buNone/>
                      </a:pPr>
                      <a:r>
                        <a:rPr lang="en-GB" sz="1200">
                          <a:latin typeface="Calibri"/>
                          <a:ea typeface="Calibri"/>
                          <a:cs typeface="Calibri"/>
                          <a:sym typeface="Calibri"/>
                        </a:rPr>
                        <a:t>2,1</a:t>
                      </a:r>
                      <a:endParaRPr sz="1200">
                        <a:latin typeface="Calibri"/>
                        <a:ea typeface="Calibri"/>
                        <a:cs typeface="Calibri"/>
                        <a:sym typeface="Calibri"/>
                      </a:endParaRPr>
                    </a:p>
                  </a:txBody>
                  <a:tcPr marT="91425" marB="91425" marR="91425" marL="91425" anchor="ctr">
                    <a:lnL cap="flat" cmpd="sng" w="12700">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dot"/>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51" name="Google Shape;51;p7"/>
          <p:cNvSpPr/>
          <p:nvPr>
            <p:ph idx="2" type="pic"/>
          </p:nvPr>
        </p:nvSpPr>
        <p:spPr>
          <a:xfrm>
            <a:off x="4368600" y="10938"/>
            <a:ext cx="4699200" cy="4699200"/>
          </a:xfrm>
          <a:prstGeom prst="rect">
            <a:avLst/>
          </a:prstGeom>
          <a:noFill/>
          <a:ln>
            <a:noFill/>
          </a:ln>
        </p:spPr>
      </p:sp>
    </p:spTree>
  </p:cSld>
  <p:clrMapOvr>
    <a:masterClrMapping/>
  </p:clrMapOvr>
  <p:extLst>
    <p:ext uri="{DCECCB84-F9BA-43D5-87BE-67443E8EF086}">
      <p15:sldGuideLst>
        <p15:guide id="1" orient="horz" pos="1620">
          <p15:clr>
            <a:srgbClr val="FA7B17"/>
          </p15:clr>
        </p15:guide>
        <p15:guide id="2" pos="2880">
          <p15:clr>
            <a:srgbClr val="FA7B17"/>
          </p15:clr>
        </p15:guide>
        <p15:guide id="3" pos="340">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binar">
  <p:cSld name="CUSTOM_1">
    <p:spTree>
      <p:nvGrpSpPr>
        <p:cNvPr id="52" name="Shape 52"/>
        <p:cNvGrpSpPr/>
        <p:nvPr/>
      </p:nvGrpSpPr>
      <p:grpSpPr>
        <a:xfrm>
          <a:off x="0" y="0"/>
          <a:ext cx="0" cy="0"/>
          <a:chOff x="0" y="0"/>
          <a:chExt cx="0" cy="0"/>
        </a:xfrm>
      </p:grpSpPr>
      <p:sp>
        <p:nvSpPr>
          <p:cNvPr id="53" name="Google Shape;53;p8"/>
          <p:cNvSpPr txBox="1"/>
          <p:nvPr/>
        </p:nvSpPr>
        <p:spPr>
          <a:xfrm>
            <a:off x="447050" y="815500"/>
            <a:ext cx="8381100" cy="400200"/>
          </a:xfrm>
          <a:prstGeom prst="rect">
            <a:avLst/>
          </a:prstGeom>
          <a:noFill/>
          <a:ln>
            <a:noFill/>
          </a:ln>
        </p:spPr>
        <p:txBody>
          <a:bodyPr anchorCtr="0" anchor="t" bIns="91425" lIns="0" spcFirstLastPara="1" rIns="91425" wrap="square" tIns="91425">
            <a:spAutoFit/>
          </a:bodyPr>
          <a:lstStyle/>
          <a:p>
            <a:pPr indent="0" lvl="0" marL="0" rtl="0" algn="l">
              <a:lnSpc>
                <a:spcPct val="115000"/>
              </a:lnSpc>
              <a:spcBef>
                <a:spcPts val="440"/>
              </a:spcBef>
              <a:spcAft>
                <a:spcPts val="1000"/>
              </a:spcAft>
              <a:buNone/>
            </a:pPr>
            <a:r>
              <a:t/>
            </a:r>
            <a:endParaRPr/>
          </a:p>
        </p:txBody>
      </p:sp>
      <p:sp>
        <p:nvSpPr>
          <p:cNvPr id="54" name="Google Shape;54;p8"/>
          <p:cNvSpPr txBox="1"/>
          <p:nvPr>
            <p:ph type="title"/>
          </p:nvPr>
        </p:nvSpPr>
        <p:spPr>
          <a:xfrm>
            <a:off x="447040" y="319303"/>
            <a:ext cx="8381100" cy="496200"/>
          </a:xfrm>
          <a:prstGeom prst="rect">
            <a:avLst/>
          </a:prstGeom>
          <a:noFill/>
          <a:ln>
            <a:noFill/>
          </a:ln>
        </p:spPr>
        <p:txBody>
          <a:bodyPr anchorCtr="0" anchor="t" bIns="45700" lIns="0" spcFirstLastPara="1" rIns="0" wrap="square" tIns="45700">
            <a:noAutofit/>
          </a:bodyPr>
          <a:lstStyle>
            <a:lvl1pPr lvl="0" marR="0" rtl="0" algn="l">
              <a:lnSpc>
                <a:spcPct val="121428"/>
              </a:lnSpc>
              <a:spcBef>
                <a:spcPts val="0"/>
              </a:spcBef>
              <a:spcAft>
                <a:spcPts val="0"/>
              </a:spcAft>
              <a:buClr>
                <a:srgbClr val="4B0A57"/>
              </a:buClr>
              <a:buSzPts val="2800"/>
              <a:buFont typeface="Arial"/>
              <a:buNone/>
              <a:defRPr b="1" i="0" sz="2800" u="none" cap="none" strike="noStrike">
                <a:solidFill>
                  <a:srgbClr val="4B0A57"/>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55" name="Google Shape;55;p8"/>
          <p:cNvSpPr txBox="1"/>
          <p:nvPr>
            <p:ph idx="2" type="title"/>
          </p:nvPr>
        </p:nvSpPr>
        <p:spPr>
          <a:xfrm>
            <a:off x="447000" y="816100"/>
            <a:ext cx="8381100" cy="496200"/>
          </a:xfrm>
          <a:prstGeom prst="rect">
            <a:avLst/>
          </a:prstGeom>
          <a:noFill/>
          <a:ln>
            <a:noFill/>
          </a:ln>
        </p:spPr>
        <p:txBody>
          <a:bodyPr anchorCtr="0" anchor="t" bIns="45700" lIns="0" spcFirstLastPara="1" rIns="0" wrap="square" tIns="45700">
            <a:noAutofit/>
          </a:bodyPr>
          <a:lstStyle>
            <a:lvl1pPr lvl="0" marR="0" rtl="0" algn="l">
              <a:lnSpc>
                <a:spcPct val="121428"/>
              </a:lnSpc>
              <a:spcBef>
                <a:spcPts val="0"/>
              </a:spcBef>
              <a:spcAft>
                <a:spcPts val="0"/>
              </a:spcAft>
              <a:buClr>
                <a:srgbClr val="4B0A57"/>
              </a:buClr>
              <a:buSzPts val="2500"/>
              <a:buFont typeface="Arial"/>
              <a:buNone/>
              <a:defRPr b="1" i="0" sz="2500" u="none" cap="none" strike="noStrike">
                <a:solidFill>
                  <a:srgbClr val="4B0A57"/>
                </a:solidFill>
                <a:latin typeface="Arial"/>
                <a:ea typeface="Arial"/>
                <a:cs typeface="Arial"/>
                <a:sym typeface="Aria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56" name="Google Shape;56;p8"/>
          <p:cNvSpPr txBox="1"/>
          <p:nvPr>
            <p:ph idx="1" type="body"/>
          </p:nvPr>
        </p:nvSpPr>
        <p:spPr>
          <a:xfrm>
            <a:off x="447050" y="1312300"/>
            <a:ext cx="5313000" cy="3307800"/>
          </a:xfrm>
          <a:prstGeom prst="rect">
            <a:avLst/>
          </a:prstGeom>
          <a:noFill/>
          <a:ln>
            <a:noFill/>
          </a:ln>
        </p:spPr>
        <p:txBody>
          <a:bodyPr anchorCtr="0" anchor="ctr" bIns="91425" lIns="0" spcFirstLastPara="1" rIns="2375" wrap="square" tIns="91425">
            <a:noAutofit/>
          </a:bodyPr>
          <a:lstStyle>
            <a:lvl1pPr indent="-368300" lvl="0" marL="457200" rtl="0">
              <a:lnSpc>
                <a:spcPct val="115000"/>
              </a:lnSpc>
              <a:spcBef>
                <a:spcPts val="0"/>
              </a:spcBef>
              <a:spcAft>
                <a:spcPts val="0"/>
              </a:spcAft>
              <a:buClr>
                <a:srgbClr val="4B0A57"/>
              </a:buClr>
              <a:buSzPts val="2200"/>
              <a:buChar char="●"/>
              <a:defRPr sz="2200">
                <a:solidFill>
                  <a:srgbClr val="4B0A57"/>
                </a:solidFill>
              </a:defRPr>
            </a:lvl1pPr>
            <a:lvl2pPr indent="-368300" lvl="1" marL="914400" rtl="0">
              <a:lnSpc>
                <a:spcPct val="115000"/>
              </a:lnSpc>
              <a:spcBef>
                <a:spcPts val="0"/>
              </a:spcBef>
              <a:spcAft>
                <a:spcPts val="0"/>
              </a:spcAft>
              <a:buClr>
                <a:srgbClr val="4B0A57"/>
              </a:buClr>
              <a:buSzPts val="2200"/>
              <a:buChar char="○"/>
              <a:defRPr sz="2200">
                <a:solidFill>
                  <a:srgbClr val="4B0A57"/>
                </a:solidFill>
              </a:defRPr>
            </a:lvl2pPr>
            <a:lvl3pPr indent="-368300" lvl="2" marL="1371600" rtl="0">
              <a:lnSpc>
                <a:spcPct val="115000"/>
              </a:lnSpc>
              <a:spcBef>
                <a:spcPts val="0"/>
              </a:spcBef>
              <a:spcAft>
                <a:spcPts val="0"/>
              </a:spcAft>
              <a:buClr>
                <a:srgbClr val="4B0A57"/>
              </a:buClr>
              <a:buSzPts val="2200"/>
              <a:buChar char="■"/>
              <a:defRPr sz="2200">
                <a:solidFill>
                  <a:srgbClr val="4B0A57"/>
                </a:solidFill>
              </a:defRPr>
            </a:lvl3pPr>
            <a:lvl4pPr indent="-368300" lvl="3" marL="1828800" rtl="0">
              <a:lnSpc>
                <a:spcPct val="115000"/>
              </a:lnSpc>
              <a:spcBef>
                <a:spcPts val="0"/>
              </a:spcBef>
              <a:spcAft>
                <a:spcPts val="0"/>
              </a:spcAft>
              <a:buClr>
                <a:srgbClr val="4B0A57"/>
              </a:buClr>
              <a:buSzPts val="2200"/>
              <a:buChar char="●"/>
              <a:defRPr sz="2200">
                <a:solidFill>
                  <a:srgbClr val="4B0A57"/>
                </a:solidFill>
              </a:defRPr>
            </a:lvl4pPr>
            <a:lvl5pPr indent="-368300" lvl="4" marL="2286000" rtl="0">
              <a:lnSpc>
                <a:spcPct val="115000"/>
              </a:lnSpc>
              <a:spcBef>
                <a:spcPts val="0"/>
              </a:spcBef>
              <a:spcAft>
                <a:spcPts val="0"/>
              </a:spcAft>
              <a:buClr>
                <a:srgbClr val="4B0A57"/>
              </a:buClr>
              <a:buSzPts val="2200"/>
              <a:buChar char="○"/>
              <a:defRPr sz="2200">
                <a:solidFill>
                  <a:srgbClr val="4B0A57"/>
                </a:solidFill>
              </a:defRPr>
            </a:lvl5pPr>
            <a:lvl6pPr indent="-368300" lvl="5" marL="2743200" rtl="0">
              <a:lnSpc>
                <a:spcPct val="115000"/>
              </a:lnSpc>
              <a:spcBef>
                <a:spcPts val="0"/>
              </a:spcBef>
              <a:spcAft>
                <a:spcPts val="0"/>
              </a:spcAft>
              <a:buClr>
                <a:srgbClr val="4B0A57"/>
              </a:buClr>
              <a:buSzPts val="2200"/>
              <a:buChar char="■"/>
              <a:defRPr sz="2200">
                <a:solidFill>
                  <a:srgbClr val="4B0A57"/>
                </a:solidFill>
              </a:defRPr>
            </a:lvl6pPr>
            <a:lvl7pPr indent="-368300" lvl="6" marL="3200400" rtl="0">
              <a:lnSpc>
                <a:spcPct val="115000"/>
              </a:lnSpc>
              <a:spcBef>
                <a:spcPts val="0"/>
              </a:spcBef>
              <a:spcAft>
                <a:spcPts val="0"/>
              </a:spcAft>
              <a:buClr>
                <a:srgbClr val="4B0A57"/>
              </a:buClr>
              <a:buSzPts val="2200"/>
              <a:buChar char="●"/>
              <a:defRPr sz="2200">
                <a:solidFill>
                  <a:srgbClr val="4B0A57"/>
                </a:solidFill>
              </a:defRPr>
            </a:lvl7pPr>
            <a:lvl8pPr indent="-368300" lvl="7" marL="3657600" rtl="0">
              <a:lnSpc>
                <a:spcPct val="115000"/>
              </a:lnSpc>
              <a:spcBef>
                <a:spcPts val="0"/>
              </a:spcBef>
              <a:spcAft>
                <a:spcPts val="0"/>
              </a:spcAft>
              <a:buClr>
                <a:srgbClr val="4B0A57"/>
              </a:buClr>
              <a:buSzPts val="2200"/>
              <a:buChar char="○"/>
              <a:defRPr sz="2200">
                <a:solidFill>
                  <a:srgbClr val="4B0A57"/>
                </a:solidFill>
              </a:defRPr>
            </a:lvl8pPr>
            <a:lvl9pPr indent="-368300" lvl="8" marL="4114800" rtl="0">
              <a:lnSpc>
                <a:spcPct val="115000"/>
              </a:lnSpc>
              <a:spcBef>
                <a:spcPts val="0"/>
              </a:spcBef>
              <a:spcAft>
                <a:spcPts val="0"/>
              </a:spcAft>
              <a:buClr>
                <a:srgbClr val="4B0A57"/>
              </a:buClr>
              <a:buSzPts val="2200"/>
              <a:buChar char="■"/>
              <a:defRPr sz="2200">
                <a:solidFill>
                  <a:srgbClr val="4B0A57"/>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enutzerdefiniertes Layout &quot;1&quot;">
  <p:cSld name="CUSTOM">
    <p:spTree>
      <p:nvGrpSpPr>
        <p:cNvPr id="57" name="Shape 57"/>
        <p:cNvGrpSpPr/>
        <p:nvPr/>
      </p:nvGrpSpPr>
      <p:grpSpPr>
        <a:xfrm>
          <a:off x="0" y="0"/>
          <a:ext cx="0" cy="0"/>
          <a:chOff x="0" y="0"/>
          <a:chExt cx="0" cy="0"/>
        </a:xfrm>
      </p:grpSpPr>
      <p:sp>
        <p:nvSpPr>
          <p:cNvPr id="58" name="Google Shape;58;p9"/>
          <p:cNvSpPr txBox="1"/>
          <p:nvPr/>
        </p:nvSpPr>
        <p:spPr>
          <a:xfrm>
            <a:off x="447050" y="815500"/>
            <a:ext cx="8381100" cy="400200"/>
          </a:xfrm>
          <a:prstGeom prst="rect">
            <a:avLst/>
          </a:prstGeom>
          <a:noFill/>
          <a:ln>
            <a:noFill/>
          </a:ln>
        </p:spPr>
        <p:txBody>
          <a:bodyPr anchorCtr="0" anchor="t" bIns="91425" lIns="0" spcFirstLastPara="1" rIns="91425" wrap="square" tIns="91425">
            <a:spAutoFit/>
          </a:bodyPr>
          <a:lstStyle/>
          <a:p>
            <a:pPr indent="0" lvl="0" marL="0" rtl="0" algn="l">
              <a:lnSpc>
                <a:spcPct val="115000"/>
              </a:lnSpc>
              <a:spcBef>
                <a:spcPts val="440"/>
              </a:spcBef>
              <a:spcAft>
                <a:spcPts val="1000"/>
              </a:spcAft>
              <a:buNone/>
            </a:pPr>
            <a:r>
              <a:t/>
            </a:r>
            <a:endParaRPr/>
          </a:p>
        </p:txBody>
      </p:sp>
      <p:sp>
        <p:nvSpPr>
          <p:cNvPr id="59" name="Google Shape;59;p9"/>
          <p:cNvSpPr txBox="1"/>
          <p:nvPr>
            <p:ph type="title"/>
          </p:nvPr>
        </p:nvSpPr>
        <p:spPr>
          <a:xfrm>
            <a:off x="447040" y="319303"/>
            <a:ext cx="8381100" cy="496200"/>
          </a:xfrm>
          <a:prstGeom prst="rect">
            <a:avLst/>
          </a:prstGeom>
          <a:noFill/>
          <a:ln>
            <a:noFill/>
          </a:ln>
        </p:spPr>
        <p:txBody>
          <a:bodyPr anchorCtr="0" anchor="t" bIns="45700" lIns="0" spcFirstLastPara="1" rIns="0" wrap="square" tIns="45700">
            <a:noAutofit/>
          </a:bodyPr>
          <a:lstStyle>
            <a:lvl1pPr lvl="0" marR="0" rtl="0" algn="l">
              <a:lnSpc>
                <a:spcPct val="121428"/>
              </a:lnSpc>
              <a:spcBef>
                <a:spcPts val="0"/>
              </a:spcBef>
              <a:spcAft>
                <a:spcPts val="0"/>
              </a:spcAft>
              <a:buClr>
                <a:srgbClr val="4B0A57"/>
              </a:buClr>
              <a:buSzPts val="2800"/>
              <a:buFont typeface="Arial"/>
              <a:buNone/>
              <a:defRPr b="1" i="0" sz="2800" u="none" cap="none" strike="noStrike">
                <a:solidFill>
                  <a:srgbClr val="4B0A57"/>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60" name="Google Shape;60;p9"/>
          <p:cNvSpPr txBox="1"/>
          <p:nvPr>
            <p:ph idx="2" type="title"/>
          </p:nvPr>
        </p:nvSpPr>
        <p:spPr>
          <a:xfrm>
            <a:off x="447000" y="816100"/>
            <a:ext cx="8381100" cy="496200"/>
          </a:xfrm>
          <a:prstGeom prst="rect">
            <a:avLst/>
          </a:prstGeom>
          <a:noFill/>
          <a:ln>
            <a:noFill/>
          </a:ln>
        </p:spPr>
        <p:txBody>
          <a:bodyPr anchorCtr="0" anchor="t" bIns="45700" lIns="0" spcFirstLastPara="1" rIns="0" wrap="square" tIns="45700">
            <a:noAutofit/>
          </a:bodyPr>
          <a:lstStyle>
            <a:lvl1pPr lvl="0" marR="0" rtl="0" algn="l">
              <a:lnSpc>
                <a:spcPct val="121428"/>
              </a:lnSpc>
              <a:spcBef>
                <a:spcPts val="0"/>
              </a:spcBef>
              <a:spcAft>
                <a:spcPts val="0"/>
              </a:spcAft>
              <a:buClr>
                <a:srgbClr val="4B0A57"/>
              </a:buClr>
              <a:buSzPts val="2500"/>
              <a:buFont typeface="Arial"/>
              <a:buNone/>
              <a:defRPr b="1" i="0" sz="2500" u="none" cap="none" strike="noStrike">
                <a:solidFill>
                  <a:srgbClr val="4B0A57"/>
                </a:solidFill>
                <a:latin typeface="Arial"/>
                <a:ea typeface="Arial"/>
                <a:cs typeface="Arial"/>
                <a:sym typeface="Aria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61" name="Google Shape;61;p9"/>
          <p:cNvSpPr txBox="1"/>
          <p:nvPr>
            <p:ph idx="1" type="body"/>
          </p:nvPr>
        </p:nvSpPr>
        <p:spPr>
          <a:xfrm>
            <a:off x="447050" y="1312300"/>
            <a:ext cx="5313000" cy="3307800"/>
          </a:xfrm>
          <a:prstGeom prst="rect">
            <a:avLst/>
          </a:prstGeom>
          <a:noFill/>
          <a:ln>
            <a:noFill/>
          </a:ln>
        </p:spPr>
        <p:txBody>
          <a:bodyPr anchorCtr="0" anchor="t" bIns="91425" lIns="91425" spcFirstLastPara="1" rIns="91425" wrap="square" tIns="91425">
            <a:noAutofit/>
          </a:bodyPr>
          <a:lstStyle>
            <a:lvl1pPr indent="-368300" lvl="0" marL="457200">
              <a:spcBef>
                <a:spcPts val="0"/>
              </a:spcBef>
              <a:spcAft>
                <a:spcPts val="0"/>
              </a:spcAft>
              <a:buSzPts val="2200"/>
              <a:buChar char="●"/>
              <a:defRPr sz="2200"/>
            </a:lvl1pPr>
            <a:lvl2pPr indent="-368300" lvl="1" marL="914400">
              <a:spcBef>
                <a:spcPts val="0"/>
              </a:spcBef>
              <a:spcAft>
                <a:spcPts val="0"/>
              </a:spcAft>
              <a:buSzPts val="2200"/>
              <a:buChar char="○"/>
              <a:defRPr sz="2200"/>
            </a:lvl2pPr>
            <a:lvl3pPr indent="-368300" lvl="2" marL="1371600">
              <a:spcBef>
                <a:spcPts val="0"/>
              </a:spcBef>
              <a:spcAft>
                <a:spcPts val="0"/>
              </a:spcAft>
              <a:buSzPts val="2200"/>
              <a:buChar char="■"/>
              <a:defRPr sz="2200"/>
            </a:lvl3pPr>
            <a:lvl4pPr indent="-368300" lvl="3" marL="1828800">
              <a:spcBef>
                <a:spcPts val="0"/>
              </a:spcBef>
              <a:spcAft>
                <a:spcPts val="0"/>
              </a:spcAft>
              <a:buSzPts val="2200"/>
              <a:buChar char="●"/>
              <a:defRPr sz="2200"/>
            </a:lvl4pPr>
            <a:lvl5pPr indent="-368300" lvl="4" marL="2286000">
              <a:spcBef>
                <a:spcPts val="0"/>
              </a:spcBef>
              <a:spcAft>
                <a:spcPts val="0"/>
              </a:spcAft>
              <a:buSzPts val="2200"/>
              <a:buChar char="○"/>
              <a:defRPr sz="2200"/>
            </a:lvl5pPr>
            <a:lvl6pPr indent="-368300" lvl="5" marL="2743200">
              <a:spcBef>
                <a:spcPts val="0"/>
              </a:spcBef>
              <a:spcAft>
                <a:spcPts val="0"/>
              </a:spcAft>
              <a:buSzPts val="2200"/>
              <a:buChar char="■"/>
              <a:defRPr sz="2200"/>
            </a:lvl6pPr>
            <a:lvl7pPr indent="-368300" lvl="6" marL="3200400">
              <a:spcBef>
                <a:spcPts val="0"/>
              </a:spcBef>
              <a:spcAft>
                <a:spcPts val="0"/>
              </a:spcAft>
              <a:buSzPts val="2200"/>
              <a:buChar char="●"/>
              <a:defRPr sz="2200"/>
            </a:lvl7pPr>
            <a:lvl8pPr indent="-368300" lvl="7" marL="3657600">
              <a:spcBef>
                <a:spcPts val="0"/>
              </a:spcBef>
              <a:spcAft>
                <a:spcPts val="0"/>
              </a:spcAft>
              <a:buSzPts val="2200"/>
              <a:buChar char="○"/>
              <a:defRPr sz="2200"/>
            </a:lvl8pPr>
            <a:lvl9pPr indent="-368300" lvl="8" marL="4114800">
              <a:spcBef>
                <a:spcPts val="0"/>
              </a:spcBef>
              <a:spcAft>
                <a:spcPts val="0"/>
              </a:spcAft>
              <a:buSzPts val="2200"/>
              <a:buChar char="■"/>
              <a:defRPr sz="22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aulting Title + 2 Text Boxes">
  <p:cSld name="Vaulting Title + 2 Text Boxes">
    <p:spTree>
      <p:nvGrpSpPr>
        <p:cNvPr id="62" name="Shape 62"/>
        <p:cNvGrpSpPr/>
        <p:nvPr/>
      </p:nvGrpSpPr>
      <p:grpSpPr>
        <a:xfrm>
          <a:off x="0" y="0"/>
          <a:ext cx="0" cy="0"/>
          <a:chOff x="0" y="0"/>
          <a:chExt cx="0" cy="0"/>
        </a:xfrm>
      </p:grpSpPr>
      <p:sp>
        <p:nvSpPr>
          <p:cNvPr id="63" name="Google Shape;63;p10"/>
          <p:cNvSpPr txBox="1"/>
          <p:nvPr>
            <p:ph idx="1" type="body"/>
          </p:nvPr>
        </p:nvSpPr>
        <p:spPr>
          <a:xfrm>
            <a:off x="446400" y="1014046"/>
            <a:ext cx="4068000" cy="3468000"/>
          </a:xfrm>
          <a:prstGeom prst="rect">
            <a:avLst/>
          </a:prstGeom>
          <a:noFill/>
          <a:ln>
            <a:noFill/>
          </a:ln>
        </p:spPr>
        <p:txBody>
          <a:bodyPr anchorCtr="0" anchor="t" bIns="45700" lIns="91425" spcFirstLastPara="1" rIns="91425" wrap="square" tIns="45700">
            <a:noAutofit/>
          </a:bodyPr>
          <a:lstStyle>
            <a:lvl1pPr indent="-368300" lvl="0" marL="457200" marR="0" rtl="0" algn="l">
              <a:spcBef>
                <a:spcPts val="440"/>
              </a:spcBef>
              <a:spcAft>
                <a:spcPts val="0"/>
              </a:spcAft>
              <a:buClr>
                <a:srgbClr val="2CDACE"/>
              </a:buClr>
              <a:buSzPts val="2200"/>
              <a:buFont typeface="Arial"/>
              <a:buChar char="•"/>
              <a:defRPr b="0" i="0" sz="2200" u="none" cap="none" strike="noStrike">
                <a:solidFill>
                  <a:srgbClr val="000000"/>
                </a:solidFill>
                <a:latin typeface="Arial"/>
                <a:ea typeface="Arial"/>
                <a:cs typeface="Arial"/>
                <a:sym typeface="Arial"/>
              </a:defRPr>
            </a:lvl1pPr>
            <a:lvl2pPr indent="-355600" lvl="1" marL="914400" marR="0" rtl="0" algn="l">
              <a:spcBef>
                <a:spcPts val="400"/>
              </a:spcBef>
              <a:spcAft>
                <a:spcPts val="0"/>
              </a:spcAft>
              <a:buClr>
                <a:srgbClr val="2CDACE"/>
              </a:buClr>
              <a:buSzPts val="2000"/>
              <a:buFont typeface="Arial"/>
              <a:buChar char="–"/>
              <a:defRPr b="0" i="0" sz="2000" u="none" cap="none" strike="noStrike">
                <a:solidFill>
                  <a:srgbClr val="000000"/>
                </a:solidFill>
                <a:latin typeface="Arial"/>
                <a:ea typeface="Arial"/>
                <a:cs typeface="Arial"/>
                <a:sym typeface="Arial"/>
              </a:defRPr>
            </a:lvl2pPr>
            <a:lvl3pPr indent="-355600" lvl="2" marL="1371600" marR="0" rtl="0" algn="l">
              <a:spcBef>
                <a:spcPts val="400"/>
              </a:spcBef>
              <a:spcAft>
                <a:spcPts val="0"/>
              </a:spcAft>
              <a:buClr>
                <a:srgbClr val="2CDACE"/>
              </a:buClr>
              <a:buSzPts val="2000"/>
              <a:buFont typeface="Arial"/>
              <a:buChar char="•"/>
              <a:defRPr b="0" i="0" sz="2000" u="none" cap="none" strike="noStrike">
                <a:solidFill>
                  <a:srgbClr val="000000"/>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2" type="body"/>
          </p:nvPr>
        </p:nvSpPr>
        <p:spPr>
          <a:xfrm>
            <a:off x="4760046" y="1014046"/>
            <a:ext cx="4068000" cy="3468000"/>
          </a:xfrm>
          <a:prstGeom prst="rect">
            <a:avLst/>
          </a:prstGeom>
          <a:noFill/>
          <a:ln>
            <a:noFill/>
          </a:ln>
        </p:spPr>
        <p:txBody>
          <a:bodyPr anchorCtr="0" anchor="t" bIns="45700" lIns="91425" spcFirstLastPara="1" rIns="91425" wrap="square" tIns="45700">
            <a:noAutofit/>
          </a:bodyPr>
          <a:lstStyle>
            <a:lvl1pPr indent="-368300" lvl="0" marL="457200" marR="0" rtl="0" algn="l">
              <a:spcBef>
                <a:spcPts val="440"/>
              </a:spcBef>
              <a:spcAft>
                <a:spcPts val="0"/>
              </a:spcAft>
              <a:buClr>
                <a:srgbClr val="2CDACE"/>
              </a:buClr>
              <a:buSzPts val="2200"/>
              <a:buFont typeface="Arial"/>
              <a:buChar char="•"/>
              <a:defRPr b="0" i="0" sz="2200" u="none" cap="none" strike="noStrike">
                <a:solidFill>
                  <a:srgbClr val="000000"/>
                </a:solidFill>
                <a:latin typeface="Arial"/>
                <a:ea typeface="Arial"/>
                <a:cs typeface="Arial"/>
                <a:sym typeface="Arial"/>
              </a:defRPr>
            </a:lvl1pPr>
            <a:lvl2pPr indent="-355600" lvl="1" marL="914400" marR="0" rtl="0" algn="l">
              <a:spcBef>
                <a:spcPts val="400"/>
              </a:spcBef>
              <a:spcAft>
                <a:spcPts val="0"/>
              </a:spcAft>
              <a:buClr>
                <a:srgbClr val="2CDACE"/>
              </a:buClr>
              <a:buSzPts val="2000"/>
              <a:buFont typeface="Arial"/>
              <a:buChar char="–"/>
              <a:defRPr b="0" i="0" sz="2000" u="none" cap="none" strike="noStrike">
                <a:solidFill>
                  <a:srgbClr val="000000"/>
                </a:solidFill>
                <a:latin typeface="Arial"/>
                <a:ea typeface="Arial"/>
                <a:cs typeface="Arial"/>
                <a:sym typeface="Arial"/>
              </a:defRPr>
            </a:lvl2pPr>
            <a:lvl3pPr indent="-355600" lvl="2" marL="1371600" marR="0" rtl="0" algn="l">
              <a:spcBef>
                <a:spcPts val="400"/>
              </a:spcBef>
              <a:spcAft>
                <a:spcPts val="0"/>
              </a:spcAft>
              <a:buClr>
                <a:srgbClr val="2CDACE"/>
              </a:buClr>
              <a:buSzPts val="2000"/>
              <a:buFont typeface="Arial"/>
              <a:buChar char="•"/>
              <a:defRPr b="0" i="0" sz="2000" u="none" cap="none" strike="noStrike">
                <a:solidFill>
                  <a:srgbClr val="000000"/>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5" name="Google Shape;65;p10"/>
          <p:cNvSpPr txBox="1"/>
          <p:nvPr>
            <p:ph type="title"/>
          </p:nvPr>
        </p:nvSpPr>
        <p:spPr>
          <a:xfrm>
            <a:off x="447040" y="319303"/>
            <a:ext cx="8381100" cy="496200"/>
          </a:xfrm>
          <a:prstGeom prst="rect">
            <a:avLst/>
          </a:prstGeom>
          <a:noFill/>
          <a:ln>
            <a:noFill/>
          </a:ln>
        </p:spPr>
        <p:txBody>
          <a:bodyPr anchorCtr="0" anchor="t" bIns="45700" lIns="0" spcFirstLastPara="1" rIns="0" wrap="square" tIns="45700">
            <a:noAutofit/>
          </a:bodyPr>
          <a:lstStyle>
            <a:lvl1pPr lvl="0" marR="0" rtl="0" algn="l">
              <a:lnSpc>
                <a:spcPct val="121428"/>
              </a:lnSpc>
              <a:spcBef>
                <a:spcPts val="0"/>
              </a:spcBef>
              <a:spcAft>
                <a:spcPts val="0"/>
              </a:spcAft>
              <a:buClr>
                <a:srgbClr val="4B0A57"/>
              </a:buClr>
              <a:buSzPts val="2800"/>
              <a:buFont typeface="Arial"/>
              <a:buNone/>
              <a:defRPr b="1" i="0" sz="2800" u="none" cap="none" strike="noStrike">
                <a:solidFill>
                  <a:srgbClr val="4B0A57"/>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7.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18" Type="http://schemas.openxmlformats.org/officeDocument/2006/relationships/theme" Target="../theme/theme1.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0" y="4746555"/>
            <a:ext cx="9144000" cy="396900"/>
          </a:xfrm>
          <a:prstGeom prst="rect">
            <a:avLst/>
          </a:prstGeom>
          <a:solidFill>
            <a:srgbClr val="4B0A5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11" name="Google Shape;11;p1"/>
          <p:cNvSpPr/>
          <p:nvPr/>
        </p:nvSpPr>
        <p:spPr>
          <a:xfrm>
            <a:off x="2177046" y="4715123"/>
            <a:ext cx="2053200" cy="396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sz="1800">
                <a:solidFill>
                  <a:schemeClr val="lt1"/>
                </a:solidFill>
                <a:latin typeface="Calibri"/>
                <a:ea typeface="Calibri"/>
                <a:cs typeface="Calibri"/>
                <a:sym typeface="Calibri"/>
              </a:rPr>
              <a:t>COUNTING</a:t>
            </a:r>
            <a:endParaRPr b="1" sz="1800">
              <a:solidFill>
                <a:schemeClr val="lt1"/>
              </a:solidFill>
              <a:latin typeface="Calibri"/>
              <a:ea typeface="Calibri"/>
              <a:cs typeface="Calibri"/>
              <a:sym typeface="Calibri"/>
            </a:endParaRPr>
          </a:p>
        </p:txBody>
      </p:sp>
      <p:sp>
        <p:nvSpPr>
          <p:cNvPr id="12" name="Google Shape;12;p1"/>
          <p:cNvSpPr txBox="1"/>
          <p:nvPr/>
        </p:nvSpPr>
        <p:spPr>
          <a:xfrm>
            <a:off x="8408801" y="4837225"/>
            <a:ext cx="439800" cy="207300"/>
          </a:xfrm>
          <a:prstGeom prst="rect">
            <a:avLst/>
          </a:prstGeom>
          <a:noFill/>
          <a:ln>
            <a:noFill/>
          </a:ln>
        </p:spPr>
        <p:txBody>
          <a:bodyPr anchorCtr="0" anchor="t" bIns="45700" lIns="0" spcFirstLastPara="1" rIns="0" wrap="square" tIns="45700">
            <a:noAutofit/>
          </a:bodyPr>
          <a:lstStyle/>
          <a:p>
            <a:pPr indent="0" lvl="0" marL="0" marR="0" rtl="0" algn="r">
              <a:spcBef>
                <a:spcPts val="0"/>
              </a:spcBef>
              <a:spcAft>
                <a:spcPts val="0"/>
              </a:spcAft>
              <a:buNone/>
            </a:pPr>
            <a:r>
              <a:rPr b="1" lang="en-GB" sz="700">
                <a:solidFill>
                  <a:schemeClr val="lt1"/>
                </a:solidFill>
                <a:latin typeface="Calibri"/>
                <a:ea typeface="Calibri"/>
                <a:cs typeface="Calibri"/>
                <a:sym typeface="Calibri"/>
              </a:rPr>
              <a:t>D.Otto   </a:t>
            </a:r>
            <a:fld id="{00000000-1234-1234-1234-123412341234}" type="slidenum">
              <a:rPr b="1" i="0" lang="en-GB" sz="700" u="none" cap="none" strike="noStrike">
                <a:solidFill>
                  <a:schemeClr val="lt1"/>
                </a:solidFill>
                <a:latin typeface="Calibri"/>
                <a:ea typeface="Calibri"/>
                <a:cs typeface="Calibri"/>
                <a:sym typeface="Calibri"/>
              </a:rPr>
              <a:t>‹#›</a:t>
            </a:fld>
            <a:endParaRPr b="1" i="0" sz="700" u="none" cap="none" strike="noStrike">
              <a:solidFill>
                <a:schemeClr val="lt1"/>
              </a:solidFill>
              <a:latin typeface="Calibri"/>
              <a:ea typeface="Calibri"/>
              <a:cs typeface="Calibri"/>
              <a:sym typeface="Calibri"/>
            </a:endParaRPr>
          </a:p>
        </p:txBody>
      </p:sp>
      <p:pic>
        <p:nvPicPr>
          <p:cNvPr descr="FEI_Vaulting_RGB_Colour+Wht_HR.png" id="13" name="Google Shape;13;p1"/>
          <p:cNvPicPr preferRelativeResize="0"/>
          <p:nvPr/>
        </p:nvPicPr>
        <p:blipFill rotWithShape="1">
          <a:blip r:embed="rId1">
            <a:alphaModFix/>
          </a:blip>
          <a:srcRect b="0" l="0" r="0" t="0"/>
          <a:stretch/>
        </p:blipFill>
        <p:spPr>
          <a:xfrm>
            <a:off x="200077" y="4762104"/>
            <a:ext cx="1779882" cy="33840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Lst>
  <mc:AlternateContent>
    <mc:Choice Requires="p14">
      <p:transition p14:dur="400">
        <p:fade/>
      </p:transition>
    </mc:Choice>
    <mc:Fallback>
      <p:transition>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1" Type="http://schemas.openxmlformats.org/officeDocument/2006/relationships/hyperlink" Target="https://youtu.be/dThlSZMNTuQ" TargetMode="External"/><Relationship Id="rId10" Type="http://schemas.openxmlformats.org/officeDocument/2006/relationships/hyperlink" Target="https://youtu.be/dThlSZMNTuQ" TargetMode="External"/><Relationship Id="rId12" Type="http://schemas.openxmlformats.org/officeDocument/2006/relationships/hyperlink" Target="https://youtu.be/QpAenOmCQbs" TargetMode="External"/><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hyperlink" Target="https://youtu.be/wST-jO4q1Rs" TargetMode="External"/><Relationship Id="rId4" Type="http://schemas.openxmlformats.org/officeDocument/2006/relationships/hyperlink" Target="https://youtu.be/chajRwwMHlg" TargetMode="External"/><Relationship Id="rId9" Type="http://schemas.openxmlformats.org/officeDocument/2006/relationships/hyperlink" Target="https://youtu.be/sP86Ham5vIA" TargetMode="External"/><Relationship Id="rId5" Type="http://schemas.openxmlformats.org/officeDocument/2006/relationships/hyperlink" Target="https://youtu.be/QAC_5Pl6kp4" TargetMode="External"/><Relationship Id="rId6" Type="http://schemas.openxmlformats.org/officeDocument/2006/relationships/hyperlink" Target="https://youtu.be/SzpvgFXvtUM" TargetMode="External"/><Relationship Id="rId7" Type="http://schemas.openxmlformats.org/officeDocument/2006/relationships/hyperlink" Target="https://youtu.be/LccxqLM5qC8" TargetMode="External"/><Relationship Id="rId8" Type="http://schemas.openxmlformats.org/officeDocument/2006/relationships/hyperlink" Target="https://youtu.be/CsQ9FyY2XUc"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hyperlink" Target="https://youtu.be/y6XX4w4qgFs" TargetMode="External"/><Relationship Id="rId4" Type="http://schemas.openxmlformats.org/officeDocument/2006/relationships/hyperlink" Target="https://youtu.be/PhPrQaISALA" TargetMode="External"/><Relationship Id="rId9" Type="http://schemas.openxmlformats.org/officeDocument/2006/relationships/hyperlink" Target="https://youtu.be/IRqJSyV2nVQ" TargetMode="External"/><Relationship Id="rId5" Type="http://schemas.openxmlformats.org/officeDocument/2006/relationships/hyperlink" Target="https://youtu.be/dibP-9APWsg" TargetMode="External"/><Relationship Id="rId6" Type="http://schemas.openxmlformats.org/officeDocument/2006/relationships/hyperlink" Target="https://youtu.be/IeJlWm0Csd8" TargetMode="External"/><Relationship Id="rId7" Type="http://schemas.openxmlformats.org/officeDocument/2006/relationships/hyperlink" Target="https://youtu.be/k352iTlRNjE" TargetMode="External"/><Relationship Id="rId8" Type="http://schemas.openxmlformats.org/officeDocument/2006/relationships/hyperlink" Target="https://youtu.be/4tzyv4jzQ48" TargetMode="External"/></Relationships>
</file>

<file path=ppt/slides/_rels/slide14.xml.rels><?xml version="1.0" encoding="UTF-8" standalone="yes"?><Relationships xmlns="http://schemas.openxmlformats.org/package/2006/relationships"><Relationship Id="rId10" Type="http://schemas.openxmlformats.org/officeDocument/2006/relationships/hyperlink" Target="https://youtu.be/r1OL_Pm0mFg" TargetMode="External"/><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hyperlink" Target="https://youtu.be/y6XX4w4qgFs" TargetMode="External"/><Relationship Id="rId4" Type="http://schemas.openxmlformats.org/officeDocument/2006/relationships/hyperlink" Target="https://youtu.be/GO-b3rOzzRQ" TargetMode="External"/><Relationship Id="rId9" Type="http://schemas.openxmlformats.org/officeDocument/2006/relationships/hyperlink" Target="https://youtu.be/snwxmIAQlhg" TargetMode="External"/><Relationship Id="rId5" Type="http://schemas.openxmlformats.org/officeDocument/2006/relationships/hyperlink" Target="https://youtu.be/hFtff0OMcWU" TargetMode="External"/><Relationship Id="rId6" Type="http://schemas.openxmlformats.org/officeDocument/2006/relationships/hyperlink" Target="https://youtu.be/48NejCydj1Q" TargetMode="External"/><Relationship Id="rId7" Type="http://schemas.openxmlformats.org/officeDocument/2006/relationships/hyperlink" Target="https://youtu.be/2MQZPoIzo1Q" TargetMode="External"/><Relationship Id="rId8" Type="http://schemas.openxmlformats.org/officeDocument/2006/relationships/hyperlink" Target="https://youtu.be/r-3Usv2sik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hyperlink" Target="https://youtu.be/mNAmeVr2XY4" TargetMode="External"/><Relationship Id="rId4" Type="http://schemas.openxmlformats.org/officeDocument/2006/relationships/hyperlink" Target="https://youtu.be/jp84Kq6T2sA" TargetMode="External"/><Relationship Id="rId5" Type="http://schemas.openxmlformats.org/officeDocument/2006/relationships/hyperlink" Target="https://youtu.be/fqok1722Ez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8.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B0A57"/>
        </a:solidFill>
      </p:bgPr>
    </p:bg>
    <p:spTree>
      <p:nvGrpSpPr>
        <p:cNvPr id="95" name="Shape 95"/>
        <p:cNvGrpSpPr/>
        <p:nvPr/>
      </p:nvGrpSpPr>
      <p:grpSpPr>
        <a:xfrm>
          <a:off x="0" y="0"/>
          <a:ext cx="0" cy="0"/>
          <a:chOff x="0" y="0"/>
          <a:chExt cx="0" cy="0"/>
        </a:xfrm>
      </p:grpSpPr>
      <p:sp>
        <p:nvSpPr>
          <p:cNvPr id="96" name="Google Shape;96;p18"/>
          <p:cNvSpPr txBox="1"/>
          <p:nvPr>
            <p:ph idx="1" type="body"/>
          </p:nvPr>
        </p:nvSpPr>
        <p:spPr>
          <a:xfrm>
            <a:off x="0" y="2676000"/>
            <a:ext cx="9144000" cy="2004000"/>
          </a:xfrm>
          <a:prstGeom prst="rect">
            <a:avLst/>
          </a:prstGeom>
        </p:spPr>
        <p:txBody>
          <a:bodyPr anchorCtr="0" anchor="ctr" bIns="360000" lIns="180000" spcFirstLastPara="1" rIns="180000" wrap="square" tIns="360000">
            <a:noAutofit/>
          </a:bodyPr>
          <a:lstStyle/>
          <a:p>
            <a:pPr indent="0" lvl="0" marL="0" rtl="0" algn="ctr">
              <a:spcBef>
                <a:spcPts val="0"/>
              </a:spcBef>
              <a:spcAft>
                <a:spcPts val="0"/>
              </a:spcAft>
              <a:buClr>
                <a:schemeClr val="dk1"/>
              </a:buClr>
              <a:buSzPts val="1100"/>
              <a:buFont typeface="Arial"/>
              <a:buNone/>
            </a:pPr>
            <a:r>
              <a:rPr lang="en-GB" sz="3700"/>
              <a:t>COUNTING</a:t>
            </a:r>
            <a:endParaRPr sz="3700"/>
          </a:p>
          <a:p>
            <a:pPr indent="0" lvl="0" marL="0" rtl="0" algn="ctr">
              <a:spcBef>
                <a:spcPts val="0"/>
              </a:spcBef>
              <a:spcAft>
                <a:spcPts val="0"/>
              </a:spcAft>
              <a:buNone/>
            </a:pPr>
            <a:r>
              <a:rPr lang="en-GB"/>
              <a:t>Online Seminar Feb. 03. 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7"/>
          <p:cNvSpPr txBox="1"/>
          <p:nvPr>
            <p:ph type="title"/>
          </p:nvPr>
        </p:nvSpPr>
        <p:spPr>
          <a:xfrm>
            <a:off x="447040" y="319303"/>
            <a:ext cx="8381100" cy="496200"/>
          </a:xfrm>
          <a:prstGeom prst="rect">
            <a:avLst/>
          </a:prstGeom>
        </p:spPr>
        <p:txBody>
          <a:bodyPr anchorCtr="0" anchor="t" bIns="45700" lIns="0" spcFirstLastPara="1" rIns="0" wrap="square" tIns="45700">
            <a:noAutofit/>
          </a:bodyPr>
          <a:lstStyle/>
          <a:p>
            <a:pPr indent="0" lvl="0" marL="0" rtl="0" algn="l">
              <a:spcBef>
                <a:spcPts val="0"/>
              </a:spcBef>
              <a:spcAft>
                <a:spcPts val="0"/>
              </a:spcAft>
              <a:buNone/>
            </a:pPr>
            <a:r>
              <a:rPr lang="en-GB"/>
              <a:t>Compulsory - Mill</a:t>
            </a:r>
            <a:endParaRPr/>
          </a:p>
        </p:txBody>
      </p:sp>
      <p:sp>
        <p:nvSpPr>
          <p:cNvPr id="176" name="Google Shape;176;p27"/>
          <p:cNvSpPr txBox="1"/>
          <p:nvPr>
            <p:ph idx="1" type="body"/>
          </p:nvPr>
        </p:nvSpPr>
        <p:spPr>
          <a:xfrm>
            <a:off x="0" y="1014050"/>
            <a:ext cx="9144000" cy="339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4B0A57"/>
                </a:solidFill>
              </a:rPr>
              <a:t>NOTHING NEW / NO DIFFERENCE  IN COUNTING</a:t>
            </a:r>
            <a:endParaRPr b="1">
              <a:solidFill>
                <a:srgbClr val="4B0A57"/>
              </a:solidFill>
            </a:endParaRPr>
          </a:p>
          <a:p>
            <a:pPr indent="0" lvl="0" marL="0" rtl="0" algn="ctr">
              <a:spcBef>
                <a:spcPts val="0"/>
              </a:spcBef>
              <a:spcAft>
                <a:spcPts val="0"/>
              </a:spcAft>
              <a:buNone/>
            </a:pPr>
            <a:r>
              <a:t/>
            </a:r>
            <a:endParaRPr b="1" i="1">
              <a:solidFill>
                <a:srgbClr val="4B0A57"/>
              </a:solidFill>
            </a:endParaRPr>
          </a:p>
          <a:p>
            <a:pPr indent="0" lvl="0" marL="0" rtl="0" algn="ctr">
              <a:spcBef>
                <a:spcPts val="0"/>
              </a:spcBef>
              <a:spcAft>
                <a:spcPts val="0"/>
              </a:spcAft>
              <a:buNone/>
            </a:pPr>
            <a:r>
              <a:rPr b="1" i="1" lang="en-GB">
                <a:solidFill>
                  <a:srgbClr val="4B0A57"/>
                </a:solidFill>
              </a:rPr>
              <a:t>1 - 2 - 3 - 4 - 1 - 2 - 3 - 4 - 1 - 2 - 3 - 4 - 1 - 2 - 3 - 4 - 1</a:t>
            </a:r>
            <a:endParaRPr b="1" i="1">
              <a:solidFill>
                <a:srgbClr val="4B0A57"/>
              </a:solidFill>
            </a:endParaRPr>
          </a:p>
          <a:p>
            <a:pPr indent="0" lvl="0" marL="0" rtl="0" algn="ctr">
              <a:spcBef>
                <a:spcPts val="0"/>
              </a:spcBef>
              <a:spcAft>
                <a:spcPts val="0"/>
              </a:spcAft>
              <a:buNone/>
            </a:pPr>
            <a:r>
              <a:t/>
            </a:r>
            <a:endParaRPr b="1">
              <a:solidFill>
                <a:srgbClr val="4B0A57"/>
              </a:solidFill>
            </a:endParaRPr>
          </a:p>
          <a:p>
            <a:pPr indent="0" lvl="0" marL="0" rtl="0" algn="ctr">
              <a:spcBef>
                <a:spcPts val="0"/>
              </a:spcBef>
              <a:spcAft>
                <a:spcPts val="0"/>
              </a:spcAft>
              <a:buNone/>
            </a:pPr>
            <a:r>
              <a:rPr b="1" i="1" lang="en-GB" sz="1700">
                <a:solidFill>
                  <a:srgbClr val="4B0A57"/>
                </a:solidFill>
              </a:rPr>
              <a:t>“One”</a:t>
            </a:r>
            <a:r>
              <a:rPr b="1" lang="en-GB" sz="2100">
                <a:solidFill>
                  <a:srgbClr val="4B0A57"/>
                </a:solidFill>
              </a:rPr>
              <a:t> -</a:t>
            </a:r>
            <a:r>
              <a:rPr b="1" lang="en-GB" sz="2500">
                <a:solidFill>
                  <a:srgbClr val="0000FF"/>
                </a:solidFill>
              </a:rPr>
              <a:t>1st CS-</a:t>
            </a:r>
            <a:r>
              <a:rPr b="1" lang="en-GB">
                <a:solidFill>
                  <a:srgbClr val="4B0A57"/>
                </a:solidFill>
              </a:rPr>
              <a:t> </a:t>
            </a:r>
            <a:r>
              <a:rPr b="1" lang="en-GB" sz="1700">
                <a:solidFill>
                  <a:srgbClr val="4B0A57"/>
                </a:solidFill>
              </a:rPr>
              <a:t>“</a:t>
            </a:r>
            <a:r>
              <a:rPr b="1" i="1" lang="en-GB" sz="1700">
                <a:solidFill>
                  <a:srgbClr val="4B0A57"/>
                </a:solidFill>
              </a:rPr>
              <a:t>Two”</a:t>
            </a:r>
            <a:r>
              <a:rPr b="1" lang="en-GB">
                <a:solidFill>
                  <a:srgbClr val="4B0A57"/>
                </a:solidFill>
              </a:rPr>
              <a:t> </a:t>
            </a:r>
            <a:r>
              <a:rPr b="1" lang="en-GB" sz="2500">
                <a:solidFill>
                  <a:srgbClr val="0000FF"/>
                </a:solidFill>
              </a:rPr>
              <a:t>-</a:t>
            </a:r>
            <a:r>
              <a:rPr b="1" lang="en-GB" sz="2500">
                <a:solidFill>
                  <a:srgbClr val="0000FF"/>
                </a:solidFill>
              </a:rPr>
              <a:t>2nd CS-</a:t>
            </a:r>
            <a:r>
              <a:rPr b="1" lang="en-GB">
                <a:solidFill>
                  <a:srgbClr val="4B0A57"/>
                </a:solidFill>
              </a:rPr>
              <a:t> </a:t>
            </a:r>
            <a:r>
              <a:rPr b="1" lang="en-GB" sz="1700">
                <a:solidFill>
                  <a:srgbClr val="4B0A57"/>
                </a:solidFill>
              </a:rPr>
              <a:t>“Three”</a:t>
            </a:r>
            <a:r>
              <a:rPr b="1" lang="en-GB">
                <a:solidFill>
                  <a:srgbClr val="4B0A57"/>
                </a:solidFill>
              </a:rPr>
              <a:t> </a:t>
            </a:r>
            <a:r>
              <a:rPr b="1" lang="en-GB" sz="2500">
                <a:solidFill>
                  <a:srgbClr val="0000FF"/>
                </a:solidFill>
              </a:rPr>
              <a:t>-</a:t>
            </a:r>
            <a:r>
              <a:rPr b="1" lang="en-GB" sz="2500">
                <a:solidFill>
                  <a:srgbClr val="0000FF"/>
                </a:solidFill>
              </a:rPr>
              <a:t>3rd CS-</a:t>
            </a:r>
            <a:r>
              <a:rPr b="1" lang="en-GB">
                <a:solidFill>
                  <a:srgbClr val="4B0A57"/>
                </a:solidFill>
              </a:rPr>
              <a:t> </a:t>
            </a:r>
            <a:r>
              <a:rPr b="1" lang="en-GB" sz="1600">
                <a:solidFill>
                  <a:srgbClr val="4B0A57"/>
                </a:solidFill>
              </a:rPr>
              <a:t>“Four”</a:t>
            </a:r>
            <a:r>
              <a:rPr b="1" lang="en-GB">
                <a:solidFill>
                  <a:srgbClr val="4B0A57"/>
                </a:solidFill>
              </a:rPr>
              <a:t> </a:t>
            </a:r>
            <a:r>
              <a:rPr b="1" lang="en-GB" sz="2500">
                <a:solidFill>
                  <a:srgbClr val="0000FF"/>
                </a:solidFill>
              </a:rPr>
              <a:t>-</a:t>
            </a:r>
            <a:r>
              <a:rPr b="1" lang="en-GB" sz="2500">
                <a:solidFill>
                  <a:srgbClr val="0000FF"/>
                </a:solidFill>
              </a:rPr>
              <a:t>4th CS-</a:t>
            </a:r>
            <a:r>
              <a:rPr b="1" lang="en-GB">
                <a:solidFill>
                  <a:srgbClr val="4B0A57"/>
                </a:solidFill>
              </a:rPr>
              <a:t> </a:t>
            </a:r>
            <a:r>
              <a:rPr b="1" lang="en-GB" sz="1700">
                <a:solidFill>
                  <a:srgbClr val="4B0A57"/>
                </a:solidFill>
              </a:rPr>
              <a:t>“One”</a:t>
            </a:r>
            <a:endParaRPr b="1" sz="1700">
              <a:solidFill>
                <a:srgbClr val="4B0A57"/>
              </a:solidFill>
            </a:endParaRPr>
          </a:p>
          <a:p>
            <a:pPr indent="0" lvl="0" marL="0" rtl="0" algn="ctr">
              <a:spcBef>
                <a:spcPts val="0"/>
              </a:spcBef>
              <a:spcAft>
                <a:spcPts val="0"/>
              </a:spcAft>
              <a:buNone/>
            </a:pPr>
            <a:r>
              <a:t/>
            </a:r>
            <a:endParaRPr b="1">
              <a:solidFill>
                <a:srgbClr val="4B0A57"/>
              </a:solidFill>
            </a:endParaRPr>
          </a:p>
          <a:p>
            <a:pPr indent="0" lvl="0" marL="0" rtl="0" algn="l">
              <a:spcBef>
                <a:spcPts val="0"/>
              </a:spcBef>
              <a:spcAft>
                <a:spcPts val="0"/>
              </a:spcAft>
              <a:buNone/>
            </a:pPr>
            <a:r>
              <a:t/>
            </a:r>
            <a:endParaRPr>
              <a:solidFill>
                <a:srgbClr val="4B0A57"/>
              </a:solidFill>
            </a:endParaRPr>
          </a:p>
          <a:p>
            <a:pPr indent="0" lvl="0" marL="0" rtl="0" algn="l">
              <a:spcBef>
                <a:spcPts val="0"/>
              </a:spcBef>
              <a:spcAft>
                <a:spcPts val="0"/>
              </a:spcAft>
              <a:buNone/>
            </a:pPr>
            <a:r>
              <a:t/>
            </a:r>
            <a:endParaRPr>
              <a:solidFill>
                <a:srgbClr val="4B0A57"/>
              </a:solidFill>
            </a:endParaRPr>
          </a:p>
        </p:txBody>
      </p:sp>
      <p:sp>
        <p:nvSpPr>
          <p:cNvPr id="177" name="Google Shape;177;p27"/>
          <p:cNvSpPr txBox="1"/>
          <p:nvPr>
            <p:ph type="title"/>
          </p:nvPr>
        </p:nvSpPr>
        <p:spPr>
          <a:xfrm>
            <a:off x="3939425" y="4753954"/>
            <a:ext cx="4518900" cy="400200"/>
          </a:xfrm>
          <a:prstGeom prst="rect">
            <a:avLst/>
          </a:prstGeom>
        </p:spPr>
        <p:txBody>
          <a:bodyPr anchorCtr="0" anchor="t" bIns="45700" lIns="0" spcFirstLastPara="1" rIns="0" wrap="square" tIns="45700">
            <a:noAutofit/>
          </a:bodyPr>
          <a:lstStyle/>
          <a:p>
            <a:pPr indent="0" lvl="0" marL="0" rtl="0" algn="ctr">
              <a:spcBef>
                <a:spcPts val="0"/>
              </a:spcBef>
              <a:spcAft>
                <a:spcPts val="0"/>
              </a:spcAft>
              <a:buClr>
                <a:schemeClr val="dk1"/>
              </a:buClr>
              <a:buSzPts val="1100"/>
              <a:buFont typeface="Arial"/>
              <a:buNone/>
            </a:pPr>
            <a:r>
              <a:rPr lang="en-GB" sz="1800">
                <a:solidFill>
                  <a:schemeClr val="lt1"/>
                </a:solidFill>
              </a:rPr>
              <a:t>Compulsory - Static Exercises</a:t>
            </a:r>
            <a:endParaRPr sz="1800">
              <a:solidFill>
                <a:schemeClr val="lt1"/>
              </a:solidFill>
            </a:endParaRPr>
          </a:p>
          <a:p>
            <a:pPr indent="0" lvl="0" marL="0" rtl="0" algn="ctr">
              <a:spcBef>
                <a:spcPts val="0"/>
              </a:spcBef>
              <a:spcAft>
                <a:spcPts val="0"/>
              </a:spcAft>
              <a:buClr>
                <a:schemeClr val="dk1"/>
              </a:buClr>
              <a:buSzPts val="1100"/>
              <a:buFont typeface="Arial"/>
              <a:buNone/>
            </a:pPr>
            <a:r>
              <a:t/>
            </a:r>
            <a:endParaRPr sz="1800">
              <a:solidFill>
                <a:schemeClr val="lt1"/>
              </a:solidFill>
            </a:endParaRPr>
          </a:p>
          <a:p>
            <a:pPr indent="0" lvl="0" marL="0" rtl="0" algn="ctr">
              <a:spcBef>
                <a:spcPts val="0"/>
              </a:spcBef>
              <a:spcAft>
                <a:spcPts val="0"/>
              </a:spcAft>
              <a:buClr>
                <a:schemeClr val="dk1"/>
              </a:buClr>
              <a:buSzPts val="1100"/>
              <a:buFont typeface="Arial"/>
              <a:buNone/>
            </a:pPr>
            <a:r>
              <a:t/>
            </a:r>
            <a:endParaRPr sz="1800">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8"/>
          <p:cNvSpPr txBox="1"/>
          <p:nvPr>
            <p:ph type="title"/>
          </p:nvPr>
        </p:nvSpPr>
        <p:spPr>
          <a:xfrm>
            <a:off x="447040" y="319303"/>
            <a:ext cx="8381100" cy="496200"/>
          </a:xfrm>
          <a:prstGeom prst="rect">
            <a:avLst/>
          </a:prstGeom>
        </p:spPr>
        <p:txBody>
          <a:bodyPr anchorCtr="0" anchor="t" bIns="45700" lIns="0" spcFirstLastPara="1" rIns="0" wrap="square" tIns="45700">
            <a:noAutofit/>
          </a:bodyPr>
          <a:lstStyle/>
          <a:p>
            <a:pPr indent="0" lvl="0" marL="0" rtl="0" algn="l">
              <a:spcBef>
                <a:spcPts val="0"/>
              </a:spcBef>
              <a:spcAft>
                <a:spcPts val="0"/>
              </a:spcAft>
              <a:buNone/>
            </a:pPr>
            <a:r>
              <a:rPr lang="en-GB"/>
              <a:t>Compulsory - Static Exercises</a:t>
            </a:r>
            <a:endParaRPr/>
          </a:p>
        </p:txBody>
      </p:sp>
      <p:sp>
        <p:nvSpPr>
          <p:cNvPr id="184" name="Google Shape;184;p28"/>
          <p:cNvSpPr txBox="1"/>
          <p:nvPr>
            <p:ph idx="1" type="body"/>
          </p:nvPr>
        </p:nvSpPr>
        <p:spPr>
          <a:xfrm>
            <a:off x="447050" y="1032125"/>
            <a:ext cx="7119600" cy="33960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2000" u="sng">
                <a:solidFill>
                  <a:schemeClr val="hlink"/>
                </a:solidFill>
                <a:hlinkClick r:id="rId3"/>
              </a:rPr>
              <a:t>Video Examples (All)</a:t>
            </a:r>
            <a:endParaRPr sz="2000">
              <a:solidFill>
                <a:srgbClr val="4B0A57"/>
              </a:solidFill>
            </a:endParaRPr>
          </a:p>
          <a:p>
            <a:pPr indent="0" lvl="0" marL="0" rtl="0" algn="ctr">
              <a:lnSpc>
                <a:spcPct val="115000"/>
              </a:lnSpc>
              <a:spcBef>
                <a:spcPts val="0"/>
              </a:spcBef>
              <a:spcAft>
                <a:spcPts val="0"/>
              </a:spcAft>
              <a:buNone/>
            </a:pPr>
            <a:r>
              <a:rPr lang="en-GB" sz="2000" u="sng">
                <a:solidFill>
                  <a:schemeClr val="hlink"/>
                </a:solidFill>
                <a:hlinkClick r:id="rId4"/>
              </a:rPr>
              <a:t>STAND 11</a:t>
            </a:r>
            <a:endParaRPr sz="2000">
              <a:solidFill>
                <a:srgbClr val="4B0A57"/>
              </a:solidFill>
            </a:endParaRPr>
          </a:p>
          <a:p>
            <a:pPr indent="0" lvl="0" marL="0" rtl="0" algn="ctr">
              <a:lnSpc>
                <a:spcPct val="115000"/>
              </a:lnSpc>
              <a:spcBef>
                <a:spcPts val="0"/>
              </a:spcBef>
              <a:spcAft>
                <a:spcPts val="0"/>
              </a:spcAft>
              <a:buNone/>
            </a:pPr>
            <a:r>
              <a:rPr lang="en-GB" sz="2000" u="sng">
                <a:solidFill>
                  <a:schemeClr val="hlink"/>
                </a:solidFill>
                <a:hlinkClick r:id="rId5"/>
              </a:rPr>
              <a:t>STAND 4</a:t>
            </a:r>
            <a:endParaRPr sz="2000">
              <a:solidFill>
                <a:srgbClr val="4B0A57"/>
              </a:solidFill>
            </a:endParaRPr>
          </a:p>
          <a:p>
            <a:pPr indent="0" lvl="0" marL="0" rtl="0" algn="ctr">
              <a:lnSpc>
                <a:spcPct val="115000"/>
              </a:lnSpc>
              <a:spcBef>
                <a:spcPts val="0"/>
              </a:spcBef>
              <a:spcAft>
                <a:spcPts val="0"/>
              </a:spcAft>
              <a:buNone/>
            </a:pPr>
            <a:r>
              <a:rPr lang="en-GB" sz="2000" u="sng">
                <a:solidFill>
                  <a:schemeClr val="hlink"/>
                </a:solidFill>
                <a:hlinkClick r:id="rId6"/>
              </a:rPr>
              <a:t>STAND 1</a:t>
            </a:r>
            <a:endParaRPr sz="2000">
              <a:solidFill>
                <a:srgbClr val="4B0A57"/>
              </a:solidFill>
            </a:endParaRPr>
          </a:p>
          <a:p>
            <a:pPr indent="0" lvl="0" marL="0" rtl="0" algn="ctr">
              <a:lnSpc>
                <a:spcPct val="115000"/>
              </a:lnSpc>
              <a:spcBef>
                <a:spcPts val="0"/>
              </a:spcBef>
              <a:spcAft>
                <a:spcPts val="0"/>
              </a:spcAft>
              <a:buNone/>
            </a:pPr>
            <a:r>
              <a:rPr lang="en-GB" sz="2000" u="sng">
                <a:solidFill>
                  <a:schemeClr val="hlink"/>
                </a:solidFill>
                <a:hlinkClick r:id="rId7"/>
              </a:rPr>
              <a:t>STAND 3</a:t>
            </a:r>
            <a:endParaRPr sz="2000">
              <a:solidFill>
                <a:srgbClr val="4B0A57"/>
              </a:solidFill>
            </a:endParaRPr>
          </a:p>
          <a:p>
            <a:pPr indent="0" lvl="0" marL="0" rtl="0" algn="ctr">
              <a:lnSpc>
                <a:spcPct val="115000"/>
              </a:lnSpc>
              <a:spcBef>
                <a:spcPts val="0"/>
              </a:spcBef>
              <a:spcAft>
                <a:spcPts val="0"/>
              </a:spcAft>
              <a:buNone/>
            </a:pPr>
            <a:r>
              <a:rPr lang="en-GB" sz="2000" u="sng">
                <a:solidFill>
                  <a:schemeClr val="hlink"/>
                </a:solidFill>
                <a:hlinkClick r:id="rId8"/>
              </a:rPr>
              <a:t>STAND 2</a:t>
            </a:r>
            <a:endParaRPr sz="2000">
              <a:solidFill>
                <a:srgbClr val="4B0A57"/>
              </a:solidFill>
            </a:endParaRPr>
          </a:p>
          <a:p>
            <a:pPr indent="0" lvl="0" marL="0" rtl="0" algn="ctr">
              <a:lnSpc>
                <a:spcPct val="115000"/>
              </a:lnSpc>
              <a:spcBef>
                <a:spcPts val="0"/>
              </a:spcBef>
              <a:spcAft>
                <a:spcPts val="0"/>
              </a:spcAft>
              <a:buNone/>
            </a:pPr>
            <a:r>
              <a:rPr lang="en-GB" sz="2000" u="sng">
                <a:solidFill>
                  <a:schemeClr val="hlink"/>
                </a:solidFill>
                <a:hlinkClick r:id="rId9"/>
              </a:rPr>
              <a:t>STAND 9</a:t>
            </a:r>
            <a:endParaRPr sz="2000">
              <a:solidFill>
                <a:srgbClr val="4B0A57"/>
              </a:solidFill>
            </a:endParaRPr>
          </a:p>
          <a:p>
            <a:pPr indent="0" lvl="0" marL="0" rtl="0" algn="ctr">
              <a:lnSpc>
                <a:spcPct val="115000"/>
              </a:lnSpc>
              <a:spcBef>
                <a:spcPts val="0"/>
              </a:spcBef>
              <a:spcAft>
                <a:spcPts val="0"/>
              </a:spcAft>
              <a:buNone/>
            </a:pPr>
            <a:r>
              <a:rPr lang="en-GB" sz="2000" u="sng">
                <a:solidFill>
                  <a:schemeClr val="hlink"/>
                </a:solidFill>
                <a:hlinkClick r:id="rId10"/>
              </a:rPr>
              <a:t>STAND 7</a:t>
            </a:r>
            <a:r>
              <a:rPr lang="en-GB" sz="2000" u="sng">
                <a:solidFill>
                  <a:schemeClr val="hlink"/>
                </a:solidFill>
                <a:hlinkClick r:id="rId11"/>
              </a:rPr>
              <a:t> </a:t>
            </a:r>
            <a:endParaRPr sz="2000">
              <a:solidFill>
                <a:srgbClr val="4B0A57"/>
              </a:solidFill>
            </a:endParaRPr>
          </a:p>
          <a:p>
            <a:pPr indent="0" lvl="0" marL="0" rtl="0" algn="ctr">
              <a:lnSpc>
                <a:spcPct val="115000"/>
              </a:lnSpc>
              <a:spcBef>
                <a:spcPts val="0"/>
              </a:spcBef>
              <a:spcAft>
                <a:spcPts val="0"/>
              </a:spcAft>
              <a:buNone/>
            </a:pPr>
            <a:r>
              <a:rPr lang="en-GB" sz="2000" u="sng">
                <a:solidFill>
                  <a:schemeClr val="hlink"/>
                </a:solidFill>
                <a:hlinkClick r:id="rId12"/>
              </a:rPr>
              <a:t>STAND 8</a:t>
            </a:r>
            <a:endParaRPr sz="2000">
              <a:solidFill>
                <a:srgbClr val="4B0A57"/>
              </a:solidFill>
            </a:endParaRPr>
          </a:p>
          <a:p>
            <a:pPr indent="0" lvl="0" marL="0" rtl="0" algn="ctr">
              <a:spcBef>
                <a:spcPts val="0"/>
              </a:spcBef>
              <a:spcAft>
                <a:spcPts val="0"/>
              </a:spcAft>
              <a:buNone/>
            </a:pPr>
            <a:r>
              <a:t/>
            </a:r>
            <a:endParaRPr sz="2000">
              <a:solidFill>
                <a:srgbClr val="4B0A57"/>
              </a:solidFill>
            </a:endParaRPr>
          </a:p>
        </p:txBody>
      </p:sp>
      <p:sp>
        <p:nvSpPr>
          <p:cNvPr id="185" name="Google Shape;185;p28"/>
          <p:cNvSpPr txBox="1"/>
          <p:nvPr>
            <p:ph type="title"/>
          </p:nvPr>
        </p:nvSpPr>
        <p:spPr>
          <a:xfrm>
            <a:off x="3939425" y="4753954"/>
            <a:ext cx="4518900" cy="400200"/>
          </a:xfrm>
          <a:prstGeom prst="rect">
            <a:avLst/>
          </a:prstGeom>
        </p:spPr>
        <p:txBody>
          <a:bodyPr anchorCtr="0" anchor="t" bIns="45700" lIns="0" spcFirstLastPara="1" rIns="0" wrap="square" tIns="45700">
            <a:noAutofit/>
          </a:bodyPr>
          <a:lstStyle/>
          <a:p>
            <a:pPr indent="0" lvl="0" marL="0" rtl="0" algn="ctr">
              <a:spcBef>
                <a:spcPts val="0"/>
              </a:spcBef>
              <a:spcAft>
                <a:spcPts val="0"/>
              </a:spcAft>
              <a:buClr>
                <a:schemeClr val="dk1"/>
              </a:buClr>
              <a:buSzPts val="1100"/>
              <a:buFont typeface="Arial"/>
              <a:buNone/>
            </a:pPr>
            <a:r>
              <a:rPr lang="en-GB" sz="1800">
                <a:solidFill>
                  <a:schemeClr val="lt1"/>
                </a:solidFill>
              </a:rPr>
              <a:t>Compulsory - Static Exercises</a:t>
            </a:r>
            <a:endParaRPr sz="1800">
              <a:solidFill>
                <a:schemeClr val="lt1"/>
              </a:solidFill>
            </a:endParaRPr>
          </a:p>
          <a:p>
            <a:pPr indent="0" lvl="0" marL="0" rtl="0" algn="ctr">
              <a:spcBef>
                <a:spcPts val="0"/>
              </a:spcBef>
              <a:spcAft>
                <a:spcPts val="0"/>
              </a:spcAft>
              <a:buClr>
                <a:schemeClr val="dk1"/>
              </a:buClr>
              <a:buSzPts val="1100"/>
              <a:buFont typeface="Arial"/>
              <a:buNone/>
            </a:pPr>
            <a:r>
              <a:t/>
            </a:r>
            <a:endParaRPr sz="1800">
              <a:solidFill>
                <a:schemeClr val="lt1"/>
              </a:solidFill>
            </a:endParaRPr>
          </a:p>
          <a:p>
            <a:pPr indent="0" lvl="0" marL="0" rtl="0" algn="ctr">
              <a:spcBef>
                <a:spcPts val="0"/>
              </a:spcBef>
              <a:spcAft>
                <a:spcPts val="0"/>
              </a:spcAft>
              <a:buClr>
                <a:schemeClr val="dk1"/>
              </a:buClr>
              <a:buSzPts val="1100"/>
              <a:buFont typeface="Arial"/>
              <a:buNone/>
            </a:pPr>
            <a:r>
              <a:t/>
            </a:r>
            <a:endParaRPr sz="1800">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9"/>
          <p:cNvSpPr txBox="1"/>
          <p:nvPr>
            <p:ph type="title"/>
          </p:nvPr>
        </p:nvSpPr>
        <p:spPr>
          <a:xfrm>
            <a:off x="447040" y="319303"/>
            <a:ext cx="8381100" cy="496200"/>
          </a:xfrm>
          <a:prstGeom prst="rect">
            <a:avLst/>
          </a:prstGeom>
        </p:spPr>
        <p:txBody>
          <a:bodyPr anchorCtr="0" anchor="t" bIns="45700" lIns="0" spcFirstLastPara="1" rIns="0" wrap="square" tIns="45700">
            <a:noAutofit/>
          </a:bodyPr>
          <a:lstStyle/>
          <a:p>
            <a:pPr indent="0" lvl="0" marL="0" rtl="0" algn="l">
              <a:spcBef>
                <a:spcPts val="0"/>
              </a:spcBef>
              <a:spcAft>
                <a:spcPts val="0"/>
              </a:spcAft>
              <a:buNone/>
            </a:pPr>
            <a:r>
              <a:rPr lang="en-GB"/>
              <a:t>Compulsory - Vault On</a:t>
            </a:r>
            <a:endParaRPr/>
          </a:p>
        </p:txBody>
      </p:sp>
      <p:sp>
        <p:nvSpPr>
          <p:cNvPr id="192" name="Google Shape;192;p29"/>
          <p:cNvSpPr txBox="1"/>
          <p:nvPr>
            <p:ph type="title"/>
          </p:nvPr>
        </p:nvSpPr>
        <p:spPr>
          <a:xfrm>
            <a:off x="3939425" y="4753954"/>
            <a:ext cx="4518900" cy="400200"/>
          </a:xfrm>
          <a:prstGeom prst="rect">
            <a:avLst/>
          </a:prstGeom>
        </p:spPr>
        <p:txBody>
          <a:bodyPr anchorCtr="0" anchor="t" bIns="45700" lIns="0" spcFirstLastPara="1" rIns="0" wrap="square" tIns="45700">
            <a:noAutofit/>
          </a:bodyPr>
          <a:lstStyle/>
          <a:p>
            <a:pPr indent="0" lvl="0" marL="0" rtl="0" algn="ctr">
              <a:spcBef>
                <a:spcPts val="0"/>
              </a:spcBef>
              <a:spcAft>
                <a:spcPts val="0"/>
              </a:spcAft>
              <a:buClr>
                <a:schemeClr val="dk1"/>
              </a:buClr>
              <a:buSzPts val="1100"/>
              <a:buFont typeface="Arial"/>
              <a:buNone/>
            </a:pPr>
            <a:r>
              <a:rPr lang="en-GB" sz="1800">
                <a:solidFill>
                  <a:schemeClr val="lt1"/>
                </a:solidFill>
              </a:rPr>
              <a:t>Compulsory - Vault On</a:t>
            </a:r>
            <a:endParaRPr sz="1800">
              <a:solidFill>
                <a:schemeClr val="lt1"/>
              </a:solidFill>
            </a:endParaRPr>
          </a:p>
          <a:p>
            <a:pPr indent="0" lvl="0" marL="0" rtl="0" algn="ctr">
              <a:spcBef>
                <a:spcPts val="0"/>
              </a:spcBef>
              <a:spcAft>
                <a:spcPts val="0"/>
              </a:spcAft>
              <a:buClr>
                <a:schemeClr val="dk1"/>
              </a:buClr>
              <a:buSzPts val="1100"/>
              <a:buFont typeface="Arial"/>
              <a:buNone/>
            </a:pPr>
            <a:r>
              <a:t/>
            </a:r>
            <a:endParaRPr sz="1800">
              <a:solidFill>
                <a:schemeClr val="lt1"/>
              </a:solidFill>
            </a:endParaRPr>
          </a:p>
          <a:p>
            <a:pPr indent="0" lvl="0" marL="0" rtl="0" algn="ctr">
              <a:spcBef>
                <a:spcPts val="0"/>
              </a:spcBef>
              <a:spcAft>
                <a:spcPts val="0"/>
              </a:spcAft>
              <a:buClr>
                <a:schemeClr val="dk1"/>
              </a:buClr>
              <a:buSzPts val="1100"/>
              <a:buFont typeface="Arial"/>
              <a:buNone/>
            </a:pPr>
            <a:r>
              <a:t/>
            </a:r>
            <a:endParaRPr sz="1800">
              <a:solidFill>
                <a:schemeClr val="lt1"/>
              </a:solidFill>
            </a:endParaRPr>
          </a:p>
        </p:txBody>
      </p:sp>
      <p:sp>
        <p:nvSpPr>
          <p:cNvPr id="193" name="Google Shape;193;p29"/>
          <p:cNvSpPr txBox="1"/>
          <p:nvPr>
            <p:ph idx="1" type="body"/>
          </p:nvPr>
        </p:nvSpPr>
        <p:spPr>
          <a:xfrm>
            <a:off x="446400" y="1014050"/>
            <a:ext cx="8381100" cy="33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4B0A57"/>
                </a:solidFill>
              </a:rPr>
              <a:t>GL §4.2.1. Vault On</a:t>
            </a:r>
            <a:endParaRPr b="1">
              <a:solidFill>
                <a:srgbClr val="4B0A57"/>
              </a:solidFill>
            </a:endParaRPr>
          </a:p>
          <a:p>
            <a:pPr indent="0" lvl="0" marL="0" rtl="0" algn="l">
              <a:spcBef>
                <a:spcPts val="0"/>
              </a:spcBef>
              <a:spcAft>
                <a:spcPts val="0"/>
              </a:spcAft>
              <a:buNone/>
            </a:pPr>
            <a:r>
              <a:t/>
            </a:r>
            <a:endParaRPr>
              <a:solidFill>
                <a:srgbClr val="4B0A57"/>
              </a:solidFill>
            </a:endParaRPr>
          </a:p>
          <a:p>
            <a:pPr indent="0" lvl="0" marL="0" rtl="0" algn="l">
              <a:spcBef>
                <a:spcPts val="0"/>
              </a:spcBef>
              <a:spcAft>
                <a:spcPts val="0"/>
              </a:spcAft>
              <a:buNone/>
            </a:pPr>
            <a:r>
              <a:rPr b="1" lang="en-GB">
                <a:solidFill>
                  <a:srgbClr val="4B0A57"/>
                </a:solidFill>
              </a:rPr>
              <a:t>Reference Score 3:</a:t>
            </a:r>
            <a:endParaRPr b="1">
              <a:solidFill>
                <a:srgbClr val="4B0A57"/>
              </a:solidFill>
            </a:endParaRPr>
          </a:p>
          <a:p>
            <a:pPr indent="0" lvl="0" marL="0" rtl="0" algn="l">
              <a:spcBef>
                <a:spcPts val="0"/>
              </a:spcBef>
              <a:spcAft>
                <a:spcPts val="0"/>
              </a:spcAft>
              <a:buNone/>
            </a:pPr>
            <a:r>
              <a:t/>
            </a:r>
            <a:endParaRPr b="1">
              <a:solidFill>
                <a:srgbClr val="4B0A57"/>
              </a:solidFill>
            </a:endParaRPr>
          </a:p>
          <a:p>
            <a:pPr indent="0" lvl="0" marL="0" rtl="0" algn="l">
              <a:spcBef>
                <a:spcPts val="0"/>
              </a:spcBef>
              <a:spcAft>
                <a:spcPts val="0"/>
              </a:spcAft>
              <a:buClr>
                <a:schemeClr val="dk1"/>
              </a:buClr>
              <a:buSzPts val="1100"/>
              <a:buFont typeface="Arial"/>
              <a:buNone/>
            </a:pPr>
            <a:r>
              <a:rPr lang="en-GB">
                <a:solidFill>
                  <a:srgbClr val="4B0A57"/>
                </a:solidFill>
              </a:rPr>
              <a:t>➖ “... Mount without Stem phase, </a:t>
            </a:r>
            <a:r>
              <a:rPr lang="en-GB" u="sng">
                <a:solidFill>
                  <a:srgbClr val="4B0A57"/>
                </a:solidFill>
              </a:rPr>
              <a:t>and Vaulter needs 3 canter strides</a:t>
            </a:r>
            <a:r>
              <a:rPr lang="en-GB">
                <a:solidFill>
                  <a:srgbClr val="4B0A57"/>
                </a:solidFill>
              </a:rPr>
              <a:t> to get to sitting position on the Horse.”</a:t>
            </a:r>
            <a:endParaRPr>
              <a:solidFill>
                <a:srgbClr val="4B0A57"/>
              </a:solidFill>
            </a:endParaRPr>
          </a:p>
          <a:p>
            <a:pPr indent="0" lvl="0" marL="0" rtl="0" algn="l">
              <a:spcBef>
                <a:spcPts val="0"/>
              </a:spcBef>
              <a:spcAft>
                <a:spcPts val="0"/>
              </a:spcAft>
              <a:buClr>
                <a:schemeClr val="dk1"/>
              </a:buClr>
              <a:buSzPts val="1100"/>
              <a:buFont typeface="Arial"/>
              <a:buNone/>
            </a:pPr>
            <a:r>
              <a:t/>
            </a:r>
            <a:endParaRPr>
              <a:solidFill>
                <a:srgbClr val="4B0A57"/>
              </a:solidFill>
            </a:endParaRPr>
          </a:p>
          <a:p>
            <a:pPr indent="0" lvl="0" marL="0" rtl="0" algn="l">
              <a:spcBef>
                <a:spcPts val="0"/>
              </a:spcBef>
              <a:spcAft>
                <a:spcPts val="0"/>
              </a:spcAft>
              <a:buNone/>
            </a:pPr>
            <a:r>
              <a:t/>
            </a:r>
            <a:endParaRPr>
              <a:solidFill>
                <a:srgbClr val="4B0A57"/>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0"/>
          <p:cNvSpPr txBox="1"/>
          <p:nvPr>
            <p:ph type="title"/>
          </p:nvPr>
        </p:nvSpPr>
        <p:spPr>
          <a:xfrm>
            <a:off x="447040" y="319303"/>
            <a:ext cx="8381100" cy="496200"/>
          </a:xfrm>
          <a:prstGeom prst="rect">
            <a:avLst/>
          </a:prstGeom>
        </p:spPr>
        <p:txBody>
          <a:bodyPr anchorCtr="0" anchor="t" bIns="45700" lIns="0" spcFirstLastPara="1" rIns="0" wrap="square" tIns="45700">
            <a:noAutofit/>
          </a:bodyPr>
          <a:lstStyle/>
          <a:p>
            <a:pPr indent="0" lvl="0" marL="0" rtl="0" algn="l">
              <a:spcBef>
                <a:spcPts val="0"/>
              </a:spcBef>
              <a:spcAft>
                <a:spcPts val="0"/>
              </a:spcAft>
              <a:buNone/>
            </a:pPr>
            <a:r>
              <a:rPr lang="en-GB"/>
              <a:t>Compulsory - Vault On</a:t>
            </a:r>
            <a:endParaRPr/>
          </a:p>
        </p:txBody>
      </p:sp>
      <p:sp>
        <p:nvSpPr>
          <p:cNvPr id="200" name="Google Shape;200;p30"/>
          <p:cNvSpPr txBox="1"/>
          <p:nvPr>
            <p:ph type="title"/>
          </p:nvPr>
        </p:nvSpPr>
        <p:spPr>
          <a:xfrm>
            <a:off x="3939425" y="4753954"/>
            <a:ext cx="4518900" cy="400200"/>
          </a:xfrm>
          <a:prstGeom prst="rect">
            <a:avLst/>
          </a:prstGeom>
        </p:spPr>
        <p:txBody>
          <a:bodyPr anchorCtr="0" anchor="t" bIns="45700" lIns="0" spcFirstLastPara="1" rIns="0" wrap="square" tIns="45700">
            <a:noAutofit/>
          </a:bodyPr>
          <a:lstStyle/>
          <a:p>
            <a:pPr indent="0" lvl="0" marL="0" rtl="0" algn="ctr">
              <a:spcBef>
                <a:spcPts val="0"/>
              </a:spcBef>
              <a:spcAft>
                <a:spcPts val="0"/>
              </a:spcAft>
              <a:buClr>
                <a:schemeClr val="dk1"/>
              </a:buClr>
              <a:buSzPts val="1100"/>
              <a:buFont typeface="Arial"/>
              <a:buNone/>
            </a:pPr>
            <a:r>
              <a:rPr lang="en-GB" sz="1800">
                <a:solidFill>
                  <a:schemeClr val="lt1"/>
                </a:solidFill>
              </a:rPr>
              <a:t>Compulsory - Vault On</a:t>
            </a:r>
            <a:endParaRPr sz="1800">
              <a:solidFill>
                <a:schemeClr val="lt1"/>
              </a:solidFill>
            </a:endParaRPr>
          </a:p>
          <a:p>
            <a:pPr indent="0" lvl="0" marL="0" rtl="0" algn="ctr">
              <a:spcBef>
                <a:spcPts val="0"/>
              </a:spcBef>
              <a:spcAft>
                <a:spcPts val="0"/>
              </a:spcAft>
              <a:buClr>
                <a:schemeClr val="dk1"/>
              </a:buClr>
              <a:buSzPts val="1100"/>
              <a:buFont typeface="Arial"/>
              <a:buNone/>
            </a:pPr>
            <a:r>
              <a:t/>
            </a:r>
            <a:endParaRPr sz="1800">
              <a:solidFill>
                <a:schemeClr val="lt1"/>
              </a:solidFill>
            </a:endParaRPr>
          </a:p>
          <a:p>
            <a:pPr indent="0" lvl="0" marL="0" rtl="0" algn="ctr">
              <a:spcBef>
                <a:spcPts val="0"/>
              </a:spcBef>
              <a:spcAft>
                <a:spcPts val="0"/>
              </a:spcAft>
              <a:buClr>
                <a:schemeClr val="dk1"/>
              </a:buClr>
              <a:buSzPts val="1100"/>
              <a:buFont typeface="Arial"/>
              <a:buNone/>
            </a:pPr>
            <a:r>
              <a:t/>
            </a:r>
            <a:endParaRPr sz="1800">
              <a:solidFill>
                <a:schemeClr val="lt1"/>
              </a:solidFill>
            </a:endParaRPr>
          </a:p>
        </p:txBody>
      </p:sp>
      <p:sp>
        <p:nvSpPr>
          <p:cNvPr id="201" name="Google Shape;201;p30"/>
          <p:cNvSpPr txBox="1"/>
          <p:nvPr>
            <p:ph idx="1" type="body"/>
          </p:nvPr>
        </p:nvSpPr>
        <p:spPr>
          <a:xfrm>
            <a:off x="529314" y="933075"/>
            <a:ext cx="8381100" cy="339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2000" u="sng">
                <a:solidFill>
                  <a:schemeClr val="hlink"/>
                </a:solidFill>
                <a:hlinkClick r:id="rId3"/>
              </a:rPr>
              <a:t>Video Examples (All)</a:t>
            </a:r>
            <a:endParaRPr sz="2000">
              <a:solidFill>
                <a:srgbClr val="4B0A57"/>
              </a:solidFill>
            </a:endParaRPr>
          </a:p>
          <a:p>
            <a:pPr indent="0" lvl="0" marL="0" rtl="0" algn="ctr">
              <a:spcBef>
                <a:spcPts val="0"/>
              </a:spcBef>
              <a:spcAft>
                <a:spcPts val="0"/>
              </a:spcAft>
              <a:buNone/>
            </a:pPr>
            <a:r>
              <a:t/>
            </a:r>
            <a:endParaRPr sz="2000">
              <a:solidFill>
                <a:srgbClr val="4B0A57"/>
              </a:solidFill>
            </a:endParaRPr>
          </a:p>
          <a:p>
            <a:pPr indent="0" lvl="0" marL="0" rtl="0" algn="ctr">
              <a:spcBef>
                <a:spcPts val="0"/>
              </a:spcBef>
              <a:spcAft>
                <a:spcPts val="0"/>
              </a:spcAft>
              <a:buClr>
                <a:schemeClr val="dk1"/>
              </a:buClr>
              <a:buSzPts val="1100"/>
              <a:buFont typeface="Arial"/>
              <a:buNone/>
            </a:pPr>
            <a:r>
              <a:rPr lang="en-GB" sz="2000" u="sng">
                <a:solidFill>
                  <a:schemeClr val="hlink"/>
                </a:solidFill>
                <a:hlinkClick r:id="rId4"/>
              </a:rPr>
              <a:t>Vault On 01</a:t>
            </a:r>
            <a:endParaRPr sz="2000">
              <a:solidFill>
                <a:srgbClr val="4B0A57"/>
              </a:solidFill>
            </a:endParaRPr>
          </a:p>
          <a:p>
            <a:pPr indent="0" lvl="0" marL="0" rtl="0" algn="ctr">
              <a:spcBef>
                <a:spcPts val="0"/>
              </a:spcBef>
              <a:spcAft>
                <a:spcPts val="0"/>
              </a:spcAft>
              <a:buNone/>
            </a:pPr>
            <a:r>
              <a:rPr lang="en-GB" sz="2000" u="sng">
                <a:solidFill>
                  <a:schemeClr val="hlink"/>
                </a:solidFill>
                <a:hlinkClick r:id="rId5"/>
              </a:rPr>
              <a:t>Vault On 02	</a:t>
            </a:r>
            <a:endParaRPr sz="2000">
              <a:solidFill>
                <a:srgbClr val="4B0A57"/>
              </a:solidFill>
            </a:endParaRPr>
          </a:p>
          <a:p>
            <a:pPr indent="0" lvl="0" marL="0" rtl="0" algn="ctr">
              <a:spcBef>
                <a:spcPts val="0"/>
              </a:spcBef>
              <a:spcAft>
                <a:spcPts val="0"/>
              </a:spcAft>
              <a:buNone/>
            </a:pPr>
            <a:r>
              <a:rPr lang="en-GB" sz="2000" u="sng">
                <a:solidFill>
                  <a:schemeClr val="hlink"/>
                </a:solidFill>
                <a:hlinkClick r:id="rId6"/>
              </a:rPr>
              <a:t>Vault On 07</a:t>
            </a:r>
            <a:endParaRPr sz="2000">
              <a:solidFill>
                <a:srgbClr val="4B0A57"/>
              </a:solidFill>
            </a:endParaRPr>
          </a:p>
          <a:p>
            <a:pPr indent="0" lvl="0" marL="0" rtl="0" algn="ctr">
              <a:spcBef>
                <a:spcPts val="0"/>
              </a:spcBef>
              <a:spcAft>
                <a:spcPts val="0"/>
              </a:spcAft>
              <a:buClr>
                <a:schemeClr val="dk1"/>
              </a:buClr>
              <a:buSzPts val="1100"/>
              <a:buFont typeface="Arial"/>
              <a:buNone/>
            </a:pPr>
            <a:r>
              <a:rPr lang="en-GB" sz="2000" u="sng">
                <a:solidFill>
                  <a:schemeClr val="hlink"/>
                </a:solidFill>
                <a:hlinkClick r:id="rId7"/>
              </a:rPr>
              <a:t>Vault On 05	</a:t>
            </a:r>
            <a:endParaRPr sz="2000">
              <a:solidFill>
                <a:srgbClr val="4B0A57"/>
              </a:solidFill>
            </a:endParaRPr>
          </a:p>
          <a:p>
            <a:pPr indent="0" lvl="0" marL="0" rtl="0" algn="ctr">
              <a:spcBef>
                <a:spcPts val="0"/>
              </a:spcBef>
              <a:spcAft>
                <a:spcPts val="0"/>
              </a:spcAft>
              <a:buClr>
                <a:schemeClr val="dk1"/>
              </a:buClr>
              <a:buSzPts val="1100"/>
              <a:buFont typeface="Arial"/>
              <a:buNone/>
            </a:pPr>
            <a:r>
              <a:rPr lang="en-GB" sz="2000" u="sng">
                <a:solidFill>
                  <a:schemeClr val="hlink"/>
                </a:solidFill>
                <a:hlinkClick r:id="rId8"/>
              </a:rPr>
              <a:t>Vault On 06	</a:t>
            </a:r>
            <a:endParaRPr sz="2000">
              <a:solidFill>
                <a:srgbClr val="4B0A57"/>
              </a:solidFill>
            </a:endParaRPr>
          </a:p>
          <a:p>
            <a:pPr indent="0" lvl="0" marL="0" rtl="0" algn="ctr">
              <a:spcBef>
                <a:spcPts val="0"/>
              </a:spcBef>
              <a:spcAft>
                <a:spcPts val="0"/>
              </a:spcAft>
              <a:buNone/>
            </a:pPr>
            <a:r>
              <a:rPr lang="en-GB" sz="2000" u="sng">
                <a:solidFill>
                  <a:schemeClr val="hlink"/>
                </a:solidFill>
                <a:hlinkClick r:id="rId9"/>
              </a:rPr>
              <a:t>Vault On 09	</a:t>
            </a:r>
            <a:endParaRPr sz="2000">
              <a:solidFill>
                <a:srgbClr val="4B0A57"/>
              </a:solidFill>
            </a:endParaRPr>
          </a:p>
          <a:p>
            <a:pPr indent="0" lvl="0" marL="0" rtl="0" algn="ctr">
              <a:spcBef>
                <a:spcPts val="0"/>
              </a:spcBef>
              <a:spcAft>
                <a:spcPts val="0"/>
              </a:spcAft>
              <a:buNone/>
            </a:pPr>
            <a:r>
              <a:t/>
            </a:r>
            <a:endParaRPr sz="2000">
              <a:solidFill>
                <a:srgbClr val="4B0A57"/>
              </a:solidFill>
            </a:endParaRPr>
          </a:p>
          <a:p>
            <a:pPr indent="0" lvl="0" marL="0" rtl="0" algn="ctr">
              <a:spcBef>
                <a:spcPts val="0"/>
              </a:spcBef>
              <a:spcAft>
                <a:spcPts val="0"/>
              </a:spcAft>
              <a:buNone/>
            </a:pPr>
            <a:r>
              <a:t/>
            </a:r>
            <a:endParaRPr sz="2000">
              <a:solidFill>
                <a:srgbClr val="4B0A57"/>
              </a:solidFill>
            </a:endParaRPr>
          </a:p>
          <a:p>
            <a:pPr indent="0" lvl="0" marL="0" rtl="0" algn="ctr">
              <a:spcBef>
                <a:spcPts val="0"/>
              </a:spcBef>
              <a:spcAft>
                <a:spcPts val="0"/>
              </a:spcAft>
              <a:buNone/>
            </a:pPr>
            <a:r>
              <a:t/>
            </a:r>
            <a:endParaRPr sz="2000">
              <a:solidFill>
                <a:srgbClr val="4B0A57"/>
              </a:solidFill>
            </a:endParaRPr>
          </a:p>
          <a:p>
            <a:pPr indent="0" lvl="0" marL="0" rtl="0" algn="ctr">
              <a:spcBef>
                <a:spcPts val="0"/>
              </a:spcBef>
              <a:spcAft>
                <a:spcPts val="0"/>
              </a:spcAft>
              <a:buNone/>
            </a:pPr>
            <a:r>
              <a:t/>
            </a:r>
            <a:endParaRPr sz="2000">
              <a:solidFill>
                <a:srgbClr val="4B0A57"/>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1"/>
          <p:cNvSpPr txBox="1"/>
          <p:nvPr>
            <p:ph type="title"/>
          </p:nvPr>
        </p:nvSpPr>
        <p:spPr>
          <a:xfrm>
            <a:off x="447040" y="319303"/>
            <a:ext cx="8381100" cy="496200"/>
          </a:xfrm>
          <a:prstGeom prst="rect">
            <a:avLst/>
          </a:prstGeom>
        </p:spPr>
        <p:txBody>
          <a:bodyPr anchorCtr="0" anchor="t" bIns="45700" lIns="0" spcFirstLastPara="1" rIns="0" wrap="square" tIns="45700">
            <a:noAutofit/>
          </a:bodyPr>
          <a:lstStyle/>
          <a:p>
            <a:pPr indent="0" lvl="0" marL="0" rtl="0" algn="l">
              <a:spcBef>
                <a:spcPts val="0"/>
              </a:spcBef>
              <a:spcAft>
                <a:spcPts val="0"/>
              </a:spcAft>
              <a:buNone/>
            </a:pPr>
            <a:r>
              <a:rPr lang="en-GB"/>
              <a:t>Free Test</a:t>
            </a:r>
            <a:endParaRPr/>
          </a:p>
        </p:txBody>
      </p:sp>
      <p:sp>
        <p:nvSpPr>
          <p:cNvPr id="208" name="Google Shape;208;p31"/>
          <p:cNvSpPr txBox="1"/>
          <p:nvPr>
            <p:ph type="title"/>
          </p:nvPr>
        </p:nvSpPr>
        <p:spPr>
          <a:xfrm>
            <a:off x="3939425" y="4753954"/>
            <a:ext cx="4518900" cy="400200"/>
          </a:xfrm>
          <a:prstGeom prst="rect">
            <a:avLst/>
          </a:prstGeom>
        </p:spPr>
        <p:txBody>
          <a:bodyPr anchorCtr="0" anchor="t" bIns="45700" lIns="0" spcFirstLastPara="1" rIns="0" wrap="square" tIns="45700">
            <a:noAutofit/>
          </a:bodyPr>
          <a:lstStyle/>
          <a:p>
            <a:pPr indent="0" lvl="0" marL="0" rtl="0" algn="ctr">
              <a:spcBef>
                <a:spcPts val="0"/>
              </a:spcBef>
              <a:spcAft>
                <a:spcPts val="0"/>
              </a:spcAft>
              <a:buClr>
                <a:schemeClr val="dk1"/>
              </a:buClr>
              <a:buSzPts val="1100"/>
              <a:buFont typeface="Arial"/>
              <a:buNone/>
            </a:pPr>
            <a:r>
              <a:rPr lang="en-GB" sz="1800">
                <a:solidFill>
                  <a:schemeClr val="lt1"/>
                </a:solidFill>
              </a:rPr>
              <a:t>Free Test</a:t>
            </a:r>
            <a:endParaRPr sz="1800">
              <a:solidFill>
                <a:schemeClr val="lt1"/>
              </a:solidFill>
            </a:endParaRPr>
          </a:p>
          <a:p>
            <a:pPr indent="0" lvl="0" marL="0" rtl="0" algn="ctr">
              <a:spcBef>
                <a:spcPts val="0"/>
              </a:spcBef>
              <a:spcAft>
                <a:spcPts val="0"/>
              </a:spcAft>
              <a:buClr>
                <a:schemeClr val="dk1"/>
              </a:buClr>
              <a:buSzPts val="1100"/>
              <a:buFont typeface="Arial"/>
              <a:buNone/>
            </a:pPr>
            <a:r>
              <a:t/>
            </a:r>
            <a:endParaRPr sz="1800">
              <a:solidFill>
                <a:schemeClr val="lt1"/>
              </a:solidFill>
            </a:endParaRPr>
          </a:p>
          <a:p>
            <a:pPr indent="0" lvl="0" marL="0" rtl="0" algn="ctr">
              <a:spcBef>
                <a:spcPts val="0"/>
              </a:spcBef>
              <a:spcAft>
                <a:spcPts val="0"/>
              </a:spcAft>
              <a:buClr>
                <a:schemeClr val="dk1"/>
              </a:buClr>
              <a:buSzPts val="1100"/>
              <a:buFont typeface="Arial"/>
              <a:buNone/>
            </a:pPr>
            <a:r>
              <a:t/>
            </a:r>
            <a:endParaRPr sz="1800">
              <a:solidFill>
                <a:schemeClr val="lt1"/>
              </a:solidFill>
            </a:endParaRPr>
          </a:p>
        </p:txBody>
      </p:sp>
      <p:sp>
        <p:nvSpPr>
          <p:cNvPr id="209" name="Google Shape;209;p31"/>
          <p:cNvSpPr txBox="1"/>
          <p:nvPr>
            <p:ph idx="1" type="body"/>
          </p:nvPr>
        </p:nvSpPr>
        <p:spPr>
          <a:xfrm>
            <a:off x="447041" y="1028350"/>
            <a:ext cx="8381100" cy="33960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2000" u="sng">
                <a:solidFill>
                  <a:schemeClr val="hlink"/>
                </a:solidFill>
                <a:hlinkClick r:id="rId3"/>
              </a:rPr>
              <a:t>Video Examples (All)</a:t>
            </a:r>
            <a:endParaRPr sz="2000">
              <a:solidFill>
                <a:srgbClr val="4B0A57"/>
              </a:solidFill>
            </a:endParaRPr>
          </a:p>
          <a:p>
            <a:pPr indent="0" lvl="0" marL="0" rtl="0" algn="ctr">
              <a:lnSpc>
                <a:spcPct val="115000"/>
              </a:lnSpc>
              <a:spcBef>
                <a:spcPts val="0"/>
              </a:spcBef>
              <a:spcAft>
                <a:spcPts val="0"/>
              </a:spcAft>
              <a:buNone/>
            </a:pPr>
            <a:r>
              <a:t/>
            </a:r>
            <a:endParaRPr sz="2000">
              <a:solidFill>
                <a:srgbClr val="4B0A57"/>
              </a:solidFill>
            </a:endParaRPr>
          </a:p>
          <a:p>
            <a:pPr indent="0" lvl="0" marL="0" rtl="0" algn="ctr">
              <a:lnSpc>
                <a:spcPct val="115000"/>
              </a:lnSpc>
              <a:spcBef>
                <a:spcPts val="0"/>
              </a:spcBef>
              <a:spcAft>
                <a:spcPts val="0"/>
              </a:spcAft>
              <a:buNone/>
            </a:pPr>
            <a:r>
              <a:rPr lang="en-GB" sz="2000" u="sng">
                <a:solidFill>
                  <a:schemeClr val="hlink"/>
                </a:solidFill>
                <a:hlinkClick r:id="rId4"/>
              </a:rPr>
              <a:t>FREE 06</a:t>
            </a:r>
            <a:endParaRPr sz="2000">
              <a:solidFill>
                <a:srgbClr val="4B0A57"/>
              </a:solidFill>
            </a:endParaRPr>
          </a:p>
          <a:p>
            <a:pPr indent="0" lvl="0" marL="0" rtl="0" algn="ctr">
              <a:lnSpc>
                <a:spcPct val="115000"/>
              </a:lnSpc>
              <a:spcBef>
                <a:spcPts val="0"/>
              </a:spcBef>
              <a:spcAft>
                <a:spcPts val="0"/>
              </a:spcAft>
              <a:buNone/>
            </a:pPr>
            <a:r>
              <a:rPr lang="en-GB" sz="2000" u="sng">
                <a:solidFill>
                  <a:schemeClr val="hlink"/>
                </a:solidFill>
                <a:hlinkClick r:id="rId5"/>
              </a:rPr>
              <a:t>FREE 02</a:t>
            </a:r>
            <a:endParaRPr sz="2000">
              <a:solidFill>
                <a:srgbClr val="4B0A57"/>
              </a:solidFill>
            </a:endParaRPr>
          </a:p>
          <a:p>
            <a:pPr indent="0" lvl="0" marL="0" rtl="0" algn="ctr">
              <a:lnSpc>
                <a:spcPct val="115000"/>
              </a:lnSpc>
              <a:spcBef>
                <a:spcPts val="0"/>
              </a:spcBef>
              <a:spcAft>
                <a:spcPts val="0"/>
              </a:spcAft>
              <a:buNone/>
            </a:pPr>
            <a:r>
              <a:rPr lang="en-GB" sz="2000" u="sng">
                <a:solidFill>
                  <a:schemeClr val="hlink"/>
                </a:solidFill>
                <a:hlinkClick r:id="rId6"/>
              </a:rPr>
              <a:t>FREE 04</a:t>
            </a:r>
            <a:endParaRPr sz="2000">
              <a:solidFill>
                <a:srgbClr val="4B0A57"/>
              </a:solidFill>
            </a:endParaRPr>
          </a:p>
          <a:p>
            <a:pPr indent="0" lvl="0" marL="0" rtl="0" algn="ctr">
              <a:lnSpc>
                <a:spcPct val="115000"/>
              </a:lnSpc>
              <a:spcBef>
                <a:spcPts val="0"/>
              </a:spcBef>
              <a:spcAft>
                <a:spcPts val="0"/>
              </a:spcAft>
              <a:buNone/>
            </a:pPr>
            <a:r>
              <a:rPr lang="en-GB" sz="2000" u="sng">
                <a:solidFill>
                  <a:schemeClr val="hlink"/>
                </a:solidFill>
                <a:hlinkClick r:id="rId7"/>
              </a:rPr>
              <a:t>FREE 09</a:t>
            </a:r>
            <a:endParaRPr sz="2000">
              <a:solidFill>
                <a:srgbClr val="4B0A57"/>
              </a:solidFill>
            </a:endParaRPr>
          </a:p>
          <a:p>
            <a:pPr indent="0" lvl="0" marL="0" rtl="0" algn="ctr">
              <a:lnSpc>
                <a:spcPct val="115000"/>
              </a:lnSpc>
              <a:spcBef>
                <a:spcPts val="0"/>
              </a:spcBef>
              <a:spcAft>
                <a:spcPts val="0"/>
              </a:spcAft>
              <a:buNone/>
            </a:pPr>
            <a:r>
              <a:rPr lang="en-GB" sz="2000" u="sng">
                <a:solidFill>
                  <a:schemeClr val="hlink"/>
                </a:solidFill>
                <a:hlinkClick r:id="rId8"/>
              </a:rPr>
              <a:t>FREE 05</a:t>
            </a:r>
            <a:endParaRPr/>
          </a:p>
          <a:p>
            <a:pPr indent="0" lvl="0" marL="0" rtl="0" algn="ctr">
              <a:lnSpc>
                <a:spcPct val="115000"/>
              </a:lnSpc>
              <a:spcBef>
                <a:spcPts val="0"/>
              </a:spcBef>
              <a:spcAft>
                <a:spcPts val="0"/>
              </a:spcAft>
              <a:buNone/>
            </a:pPr>
            <a:r>
              <a:rPr lang="en-GB" sz="2000" u="sng">
                <a:solidFill>
                  <a:schemeClr val="hlink"/>
                </a:solidFill>
                <a:hlinkClick r:id="rId9"/>
              </a:rPr>
              <a:t>FREE 08 </a:t>
            </a:r>
            <a:endParaRPr sz="2000">
              <a:solidFill>
                <a:srgbClr val="4B0A57"/>
              </a:solidFill>
            </a:endParaRPr>
          </a:p>
          <a:p>
            <a:pPr indent="0" lvl="0" marL="0" rtl="0" algn="ctr">
              <a:lnSpc>
                <a:spcPct val="115000"/>
              </a:lnSpc>
              <a:spcBef>
                <a:spcPts val="0"/>
              </a:spcBef>
              <a:spcAft>
                <a:spcPts val="0"/>
              </a:spcAft>
              <a:buNone/>
            </a:pPr>
            <a:r>
              <a:rPr lang="en-GB" sz="2000" u="sng">
                <a:solidFill>
                  <a:schemeClr val="hlink"/>
                </a:solidFill>
                <a:hlinkClick r:id="rId10"/>
              </a:rPr>
              <a:t>FREE 12 </a:t>
            </a:r>
            <a:endParaRPr sz="2000">
              <a:solidFill>
                <a:srgbClr val="4B0A57"/>
              </a:solidFill>
            </a:endParaRPr>
          </a:p>
          <a:p>
            <a:pPr indent="0" lvl="0" marL="0" rtl="0" algn="ctr">
              <a:lnSpc>
                <a:spcPct val="115000"/>
              </a:lnSpc>
              <a:spcBef>
                <a:spcPts val="0"/>
              </a:spcBef>
              <a:spcAft>
                <a:spcPts val="0"/>
              </a:spcAft>
              <a:buNone/>
            </a:pPr>
            <a:r>
              <a:t/>
            </a:r>
            <a:endParaRPr sz="2000">
              <a:solidFill>
                <a:srgbClr val="4B0A57"/>
              </a:solidFill>
            </a:endParaRPr>
          </a:p>
          <a:p>
            <a:pPr indent="0" lvl="0" marL="0" rtl="0" algn="ctr">
              <a:lnSpc>
                <a:spcPct val="115000"/>
              </a:lnSpc>
              <a:spcBef>
                <a:spcPts val="0"/>
              </a:spcBef>
              <a:spcAft>
                <a:spcPts val="0"/>
              </a:spcAft>
              <a:buNone/>
            </a:pPr>
            <a:r>
              <a:t/>
            </a:r>
            <a:endParaRPr sz="2000">
              <a:solidFill>
                <a:srgbClr val="4B0A57"/>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2"/>
          <p:cNvSpPr txBox="1"/>
          <p:nvPr>
            <p:ph type="title"/>
          </p:nvPr>
        </p:nvSpPr>
        <p:spPr>
          <a:xfrm>
            <a:off x="447040" y="319303"/>
            <a:ext cx="8381100" cy="496200"/>
          </a:xfrm>
          <a:prstGeom prst="rect">
            <a:avLst/>
          </a:prstGeom>
        </p:spPr>
        <p:txBody>
          <a:bodyPr anchorCtr="0" anchor="t" bIns="45700" lIns="0" spcFirstLastPara="1" rIns="0" wrap="square" tIns="45700">
            <a:noAutofit/>
          </a:bodyPr>
          <a:lstStyle/>
          <a:p>
            <a:pPr indent="0" lvl="0" marL="0" rtl="0" algn="l">
              <a:spcBef>
                <a:spcPts val="0"/>
              </a:spcBef>
              <a:spcAft>
                <a:spcPts val="0"/>
              </a:spcAft>
              <a:buNone/>
            </a:pPr>
            <a:r>
              <a:rPr lang="en-GB"/>
              <a:t>Free Test vs Tech </a:t>
            </a:r>
            <a:r>
              <a:rPr lang="en-GB"/>
              <a:t>Test</a:t>
            </a:r>
            <a:endParaRPr/>
          </a:p>
        </p:txBody>
      </p:sp>
      <p:sp>
        <p:nvSpPr>
          <p:cNvPr id="216" name="Google Shape;216;p32"/>
          <p:cNvSpPr txBox="1"/>
          <p:nvPr>
            <p:ph type="title"/>
          </p:nvPr>
        </p:nvSpPr>
        <p:spPr>
          <a:xfrm>
            <a:off x="3939425" y="4753954"/>
            <a:ext cx="4518900" cy="400200"/>
          </a:xfrm>
          <a:prstGeom prst="rect">
            <a:avLst/>
          </a:prstGeom>
        </p:spPr>
        <p:txBody>
          <a:bodyPr anchorCtr="0" anchor="t" bIns="45700" lIns="0" spcFirstLastPara="1" rIns="0" wrap="square" tIns="45700">
            <a:noAutofit/>
          </a:bodyPr>
          <a:lstStyle/>
          <a:p>
            <a:pPr indent="0" lvl="0" marL="0" rtl="0" algn="ctr">
              <a:spcBef>
                <a:spcPts val="0"/>
              </a:spcBef>
              <a:spcAft>
                <a:spcPts val="0"/>
              </a:spcAft>
              <a:buClr>
                <a:schemeClr val="dk1"/>
              </a:buClr>
              <a:buSzPts val="1100"/>
              <a:buFont typeface="Arial"/>
              <a:buNone/>
            </a:pPr>
            <a:r>
              <a:rPr lang="en-GB" sz="1800">
                <a:solidFill>
                  <a:schemeClr val="lt1"/>
                </a:solidFill>
              </a:rPr>
              <a:t>Free Test vs Tech Test</a:t>
            </a:r>
            <a:endParaRPr sz="1800">
              <a:solidFill>
                <a:schemeClr val="lt1"/>
              </a:solidFill>
            </a:endParaRPr>
          </a:p>
          <a:p>
            <a:pPr indent="0" lvl="0" marL="0" rtl="0" algn="ctr">
              <a:spcBef>
                <a:spcPts val="0"/>
              </a:spcBef>
              <a:spcAft>
                <a:spcPts val="0"/>
              </a:spcAft>
              <a:buClr>
                <a:schemeClr val="dk1"/>
              </a:buClr>
              <a:buSzPts val="1100"/>
              <a:buFont typeface="Arial"/>
              <a:buNone/>
            </a:pPr>
            <a:r>
              <a:t/>
            </a:r>
            <a:endParaRPr sz="1800">
              <a:solidFill>
                <a:schemeClr val="lt1"/>
              </a:solidFill>
            </a:endParaRPr>
          </a:p>
          <a:p>
            <a:pPr indent="0" lvl="0" marL="0" rtl="0" algn="ctr">
              <a:spcBef>
                <a:spcPts val="0"/>
              </a:spcBef>
              <a:spcAft>
                <a:spcPts val="0"/>
              </a:spcAft>
              <a:buClr>
                <a:schemeClr val="dk1"/>
              </a:buClr>
              <a:buSzPts val="1100"/>
              <a:buFont typeface="Arial"/>
              <a:buNone/>
            </a:pPr>
            <a:r>
              <a:t/>
            </a:r>
            <a:endParaRPr sz="1800">
              <a:solidFill>
                <a:schemeClr val="lt1"/>
              </a:solidFill>
            </a:endParaRPr>
          </a:p>
          <a:p>
            <a:pPr indent="0" lvl="0" marL="0" rtl="0" algn="ctr">
              <a:spcBef>
                <a:spcPts val="0"/>
              </a:spcBef>
              <a:spcAft>
                <a:spcPts val="0"/>
              </a:spcAft>
              <a:buClr>
                <a:schemeClr val="dk1"/>
              </a:buClr>
              <a:buSzPts val="1100"/>
              <a:buFont typeface="Arial"/>
              <a:buNone/>
            </a:pPr>
            <a:r>
              <a:t/>
            </a:r>
            <a:endParaRPr sz="1800">
              <a:solidFill>
                <a:schemeClr val="lt1"/>
              </a:solidFill>
            </a:endParaRPr>
          </a:p>
        </p:txBody>
      </p:sp>
      <p:sp>
        <p:nvSpPr>
          <p:cNvPr id="217" name="Google Shape;217;p32"/>
          <p:cNvSpPr txBox="1"/>
          <p:nvPr>
            <p:ph idx="1" type="body"/>
          </p:nvPr>
        </p:nvSpPr>
        <p:spPr>
          <a:xfrm>
            <a:off x="447050" y="1026075"/>
            <a:ext cx="7119600" cy="33960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2000" u="sng">
                <a:solidFill>
                  <a:schemeClr val="hlink"/>
                </a:solidFill>
                <a:hlinkClick r:id="rId3"/>
              </a:rPr>
              <a:t>Video Examples (All)</a:t>
            </a:r>
            <a:endParaRPr sz="2000">
              <a:solidFill>
                <a:srgbClr val="4B0A57"/>
              </a:solidFill>
            </a:endParaRPr>
          </a:p>
          <a:p>
            <a:pPr indent="0" lvl="0" marL="0" rtl="0" algn="ctr">
              <a:lnSpc>
                <a:spcPct val="115000"/>
              </a:lnSpc>
              <a:spcBef>
                <a:spcPts val="0"/>
              </a:spcBef>
              <a:spcAft>
                <a:spcPts val="0"/>
              </a:spcAft>
              <a:buNone/>
            </a:pPr>
            <a:r>
              <a:t/>
            </a:r>
            <a:endParaRPr sz="2000">
              <a:solidFill>
                <a:srgbClr val="4B0A57"/>
              </a:solidFill>
            </a:endParaRPr>
          </a:p>
          <a:p>
            <a:pPr indent="0" lvl="0" marL="0" rtl="0" algn="ctr">
              <a:lnSpc>
                <a:spcPct val="115000"/>
              </a:lnSpc>
              <a:spcBef>
                <a:spcPts val="0"/>
              </a:spcBef>
              <a:spcAft>
                <a:spcPts val="0"/>
              </a:spcAft>
              <a:buClr>
                <a:schemeClr val="dk1"/>
              </a:buClr>
              <a:buSzPts val="1100"/>
              <a:buFont typeface="Arial"/>
              <a:buNone/>
            </a:pPr>
            <a:r>
              <a:rPr lang="en-GB" sz="2000" u="sng">
                <a:solidFill>
                  <a:schemeClr val="hlink"/>
                </a:solidFill>
                <a:hlinkClick r:id="rId4"/>
              </a:rPr>
              <a:t>FreeVsTech 01</a:t>
            </a:r>
            <a:endParaRPr sz="2000">
              <a:solidFill>
                <a:srgbClr val="4B0A57"/>
              </a:solidFill>
            </a:endParaRPr>
          </a:p>
          <a:p>
            <a:pPr indent="0" lvl="0" marL="0" rtl="0" algn="ctr">
              <a:lnSpc>
                <a:spcPct val="115000"/>
              </a:lnSpc>
              <a:spcBef>
                <a:spcPts val="0"/>
              </a:spcBef>
              <a:spcAft>
                <a:spcPts val="0"/>
              </a:spcAft>
              <a:buNone/>
            </a:pPr>
            <a:r>
              <a:rPr lang="en-GB" sz="2000" u="sng">
                <a:solidFill>
                  <a:schemeClr val="hlink"/>
                </a:solidFill>
                <a:hlinkClick r:id="rId5"/>
              </a:rPr>
              <a:t>FreeVsTech 02</a:t>
            </a:r>
            <a:endParaRPr sz="2000">
              <a:solidFill>
                <a:srgbClr val="4B0A57"/>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idx="1" type="body"/>
          </p:nvPr>
        </p:nvSpPr>
        <p:spPr>
          <a:xfrm>
            <a:off x="446400" y="1014050"/>
            <a:ext cx="8381100" cy="3396000"/>
          </a:xfrm>
          <a:prstGeom prst="rect">
            <a:avLst/>
          </a:prstGeom>
        </p:spPr>
        <p:txBody>
          <a:bodyPr anchorCtr="0" anchor="ctr" bIns="45700" lIns="0" spcFirstLastPara="1" rIns="91425" wrap="square" tIns="45700">
            <a:normAutofit/>
          </a:bodyPr>
          <a:lstStyle/>
          <a:p>
            <a:pPr indent="-355600" lvl="1" marL="914400" rtl="0" algn="l">
              <a:spcBef>
                <a:spcPts val="400"/>
              </a:spcBef>
              <a:spcAft>
                <a:spcPts val="0"/>
              </a:spcAft>
              <a:buClr>
                <a:srgbClr val="4B0A57"/>
              </a:buClr>
              <a:buSzPts val="2000"/>
              <a:buChar char="✓"/>
            </a:pPr>
            <a:r>
              <a:rPr lang="en-GB">
                <a:solidFill>
                  <a:srgbClr val="4B0A57"/>
                </a:solidFill>
              </a:rPr>
              <a:t>Intention of this session</a:t>
            </a:r>
            <a:endParaRPr>
              <a:solidFill>
                <a:srgbClr val="4B0A57"/>
              </a:solidFill>
            </a:endParaRPr>
          </a:p>
          <a:p>
            <a:pPr indent="-355600" lvl="1" marL="914400" rtl="0" algn="l">
              <a:spcBef>
                <a:spcPts val="0"/>
              </a:spcBef>
              <a:spcAft>
                <a:spcPts val="0"/>
              </a:spcAft>
              <a:buClr>
                <a:srgbClr val="4B0A57"/>
              </a:buClr>
              <a:buSzPts val="2000"/>
              <a:buChar char="✓"/>
            </a:pPr>
            <a:r>
              <a:rPr lang="en-GB">
                <a:solidFill>
                  <a:srgbClr val="4B0A57"/>
                </a:solidFill>
              </a:rPr>
              <a:t>Rules / Guidelines</a:t>
            </a:r>
            <a:endParaRPr>
              <a:solidFill>
                <a:srgbClr val="4B0A57"/>
              </a:solidFill>
            </a:endParaRPr>
          </a:p>
          <a:p>
            <a:pPr indent="-355600" lvl="1" marL="914400" rtl="0" algn="l">
              <a:spcBef>
                <a:spcPts val="0"/>
              </a:spcBef>
              <a:spcAft>
                <a:spcPts val="0"/>
              </a:spcAft>
              <a:buClr>
                <a:srgbClr val="4B0A57"/>
              </a:buClr>
              <a:buSzPts val="2000"/>
              <a:buChar char="✓"/>
            </a:pPr>
            <a:r>
              <a:rPr lang="en-GB">
                <a:solidFill>
                  <a:srgbClr val="4B0A57"/>
                </a:solidFill>
              </a:rPr>
              <a:t>Compulsory </a:t>
            </a:r>
            <a:r>
              <a:rPr lang="en-GB">
                <a:solidFill>
                  <a:srgbClr val="4B0A57"/>
                </a:solidFill>
              </a:rPr>
              <a:t>Static Exercises</a:t>
            </a:r>
            <a:endParaRPr>
              <a:solidFill>
                <a:srgbClr val="4B0A57"/>
              </a:solidFill>
            </a:endParaRPr>
          </a:p>
          <a:p>
            <a:pPr indent="-355600" lvl="1" marL="914400" rtl="0" algn="l">
              <a:spcBef>
                <a:spcPts val="0"/>
              </a:spcBef>
              <a:spcAft>
                <a:spcPts val="0"/>
              </a:spcAft>
              <a:buClr>
                <a:srgbClr val="4B0A57"/>
              </a:buClr>
              <a:buSzPts val="2000"/>
              <a:buChar char="✓"/>
            </a:pPr>
            <a:r>
              <a:rPr lang="en-GB">
                <a:solidFill>
                  <a:srgbClr val="4B0A57"/>
                </a:solidFill>
              </a:rPr>
              <a:t>Compulsory Vault-On</a:t>
            </a:r>
            <a:endParaRPr>
              <a:solidFill>
                <a:srgbClr val="4B0A57"/>
              </a:solidFill>
            </a:endParaRPr>
          </a:p>
          <a:p>
            <a:pPr indent="-355600" lvl="1" marL="914400" rtl="0" algn="l">
              <a:spcBef>
                <a:spcPts val="0"/>
              </a:spcBef>
              <a:spcAft>
                <a:spcPts val="0"/>
              </a:spcAft>
              <a:buClr>
                <a:srgbClr val="4B0A57"/>
              </a:buClr>
              <a:buSzPts val="2000"/>
              <a:buChar char="✓"/>
            </a:pPr>
            <a:r>
              <a:rPr lang="en-GB">
                <a:solidFill>
                  <a:srgbClr val="4B0A57"/>
                </a:solidFill>
              </a:rPr>
              <a:t>Free Test and Tech Test</a:t>
            </a:r>
            <a:endParaRPr>
              <a:solidFill>
                <a:srgbClr val="4B0A57"/>
              </a:solidFill>
            </a:endParaRPr>
          </a:p>
        </p:txBody>
      </p:sp>
      <p:sp>
        <p:nvSpPr>
          <p:cNvPr id="103" name="Google Shape;103;p19"/>
          <p:cNvSpPr txBox="1"/>
          <p:nvPr>
            <p:ph type="title"/>
          </p:nvPr>
        </p:nvSpPr>
        <p:spPr>
          <a:xfrm>
            <a:off x="447040" y="319303"/>
            <a:ext cx="8381100" cy="496200"/>
          </a:xfrm>
          <a:prstGeom prst="rect">
            <a:avLst/>
          </a:prstGeom>
        </p:spPr>
        <p:txBody>
          <a:bodyPr anchorCtr="0" anchor="t" bIns="45700" lIns="0" spcFirstLastPara="1" rIns="0" wrap="square" tIns="45700">
            <a:noAutofit/>
          </a:bodyPr>
          <a:lstStyle/>
          <a:p>
            <a:pPr indent="0" lvl="0" marL="0" rtl="0" algn="l">
              <a:spcBef>
                <a:spcPts val="0"/>
              </a:spcBef>
              <a:spcAft>
                <a:spcPts val="0"/>
              </a:spcAft>
              <a:buClr>
                <a:schemeClr val="dk1"/>
              </a:buClr>
              <a:buSzPts val="1100"/>
              <a:buFont typeface="Arial"/>
              <a:buNone/>
            </a:pPr>
            <a:r>
              <a:rPr lang="en-GB"/>
              <a:t>Agenda Counting</a:t>
            </a:r>
            <a:endParaRPr/>
          </a:p>
        </p:txBody>
      </p:sp>
      <p:sp>
        <p:nvSpPr>
          <p:cNvPr id="104" name="Google Shape;104;p19"/>
          <p:cNvSpPr txBox="1"/>
          <p:nvPr>
            <p:ph type="title"/>
          </p:nvPr>
        </p:nvSpPr>
        <p:spPr>
          <a:xfrm>
            <a:off x="3939425" y="4766200"/>
            <a:ext cx="4518900" cy="400200"/>
          </a:xfrm>
          <a:prstGeom prst="rect">
            <a:avLst/>
          </a:prstGeom>
        </p:spPr>
        <p:txBody>
          <a:bodyPr anchorCtr="0" anchor="t" bIns="45700" lIns="0" spcFirstLastPara="1" rIns="0" wrap="square" tIns="45700">
            <a:noAutofit/>
          </a:bodyPr>
          <a:lstStyle/>
          <a:p>
            <a:pPr indent="0" lvl="0" marL="0" rtl="0" algn="ctr">
              <a:spcBef>
                <a:spcPts val="0"/>
              </a:spcBef>
              <a:spcAft>
                <a:spcPts val="0"/>
              </a:spcAft>
              <a:buClr>
                <a:schemeClr val="dk1"/>
              </a:buClr>
              <a:buSzPts val="1100"/>
              <a:buFont typeface="Arial"/>
              <a:buNone/>
            </a:pPr>
            <a:r>
              <a:rPr lang="en-GB" sz="1800">
                <a:solidFill>
                  <a:schemeClr val="lt1"/>
                </a:solidFill>
              </a:rPr>
              <a:t>Agenda</a:t>
            </a:r>
            <a:endParaRPr sz="18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0"/>
          <p:cNvSpPr txBox="1"/>
          <p:nvPr>
            <p:ph idx="1" type="body"/>
          </p:nvPr>
        </p:nvSpPr>
        <p:spPr>
          <a:xfrm>
            <a:off x="446400" y="1014050"/>
            <a:ext cx="8381100" cy="3396000"/>
          </a:xfrm>
          <a:prstGeom prst="rect">
            <a:avLst/>
          </a:prstGeom>
        </p:spPr>
        <p:txBody>
          <a:bodyPr anchorCtr="0" anchor="ctr" bIns="45700" lIns="0" spcFirstLastPara="1" rIns="91425" wrap="square" tIns="45700">
            <a:normAutofit/>
          </a:bodyPr>
          <a:lstStyle/>
          <a:p>
            <a:pPr indent="0" lvl="0" marL="0" rtl="0" algn="l">
              <a:spcBef>
                <a:spcPts val="440"/>
              </a:spcBef>
              <a:spcAft>
                <a:spcPts val="0"/>
              </a:spcAft>
              <a:buNone/>
            </a:pPr>
            <a:r>
              <a:t/>
            </a:r>
            <a:endParaRPr sz="3150">
              <a:solidFill>
                <a:srgbClr val="4B0A57"/>
              </a:solidFill>
            </a:endParaRPr>
          </a:p>
          <a:p>
            <a:pPr indent="-368300" lvl="0" marL="457200" rtl="0" algn="l">
              <a:spcBef>
                <a:spcPts val="1000"/>
              </a:spcBef>
              <a:spcAft>
                <a:spcPts val="0"/>
              </a:spcAft>
              <a:buClr>
                <a:srgbClr val="4B0A57"/>
              </a:buClr>
              <a:buSzPts val="2200"/>
              <a:buChar char="✓"/>
            </a:pPr>
            <a:r>
              <a:rPr lang="en-GB"/>
              <a:t>Compulsory =&gt; Deductions</a:t>
            </a:r>
            <a:endParaRPr/>
          </a:p>
          <a:p>
            <a:pPr indent="0" lvl="0" marL="0" rtl="0" algn="l">
              <a:spcBef>
                <a:spcPts val="1000"/>
              </a:spcBef>
              <a:spcAft>
                <a:spcPts val="0"/>
              </a:spcAft>
              <a:buNone/>
            </a:pPr>
            <a:r>
              <a:t/>
            </a:r>
            <a:endParaRPr/>
          </a:p>
          <a:p>
            <a:pPr indent="-368300" lvl="0" marL="457200" rtl="0" algn="l">
              <a:spcBef>
                <a:spcPts val="1000"/>
              </a:spcBef>
              <a:spcAft>
                <a:spcPts val="0"/>
              </a:spcAft>
              <a:buSzPts val="2200"/>
              <a:buChar char="✓"/>
            </a:pPr>
            <a:r>
              <a:rPr lang="en-GB"/>
              <a:t>Freetest =&gt; DoD and Performance</a:t>
            </a:r>
            <a:endParaRPr/>
          </a:p>
          <a:p>
            <a:pPr indent="0" lvl="0" marL="0" rtl="0" algn="l">
              <a:spcBef>
                <a:spcPts val="1000"/>
              </a:spcBef>
              <a:spcAft>
                <a:spcPts val="1000"/>
              </a:spcAft>
              <a:buNone/>
            </a:pPr>
            <a:r>
              <a:t/>
            </a:r>
            <a:endParaRPr/>
          </a:p>
        </p:txBody>
      </p:sp>
      <p:sp>
        <p:nvSpPr>
          <p:cNvPr id="111" name="Google Shape;111;p20"/>
          <p:cNvSpPr txBox="1"/>
          <p:nvPr>
            <p:ph type="title"/>
          </p:nvPr>
        </p:nvSpPr>
        <p:spPr>
          <a:xfrm>
            <a:off x="447040" y="319303"/>
            <a:ext cx="8381100" cy="496200"/>
          </a:xfrm>
          <a:prstGeom prst="rect">
            <a:avLst/>
          </a:prstGeom>
        </p:spPr>
        <p:txBody>
          <a:bodyPr anchorCtr="0" anchor="t" bIns="45700" lIns="0" spcFirstLastPara="1" rIns="0" wrap="square" tIns="45700">
            <a:noAutofit/>
          </a:bodyPr>
          <a:lstStyle/>
          <a:p>
            <a:pPr indent="0" lvl="0" marL="0" rtl="0" algn="l">
              <a:spcBef>
                <a:spcPts val="0"/>
              </a:spcBef>
              <a:spcAft>
                <a:spcPts val="0"/>
              </a:spcAft>
              <a:buNone/>
            </a:pPr>
            <a:r>
              <a:rPr lang="en-GB"/>
              <a:t>Influence of different methods of counting</a:t>
            </a:r>
            <a:endParaRPr/>
          </a:p>
        </p:txBody>
      </p:sp>
      <p:sp>
        <p:nvSpPr>
          <p:cNvPr id="112" name="Google Shape;112;p20"/>
          <p:cNvSpPr txBox="1"/>
          <p:nvPr>
            <p:ph type="title"/>
          </p:nvPr>
        </p:nvSpPr>
        <p:spPr>
          <a:xfrm>
            <a:off x="3939425" y="4766200"/>
            <a:ext cx="4518900" cy="400200"/>
          </a:xfrm>
          <a:prstGeom prst="rect">
            <a:avLst/>
          </a:prstGeom>
        </p:spPr>
        <p:txBody>
          <a:bodyPr anchorCtr="0" anchor="t" bIns="45700" lIns="0" spcFirstLastPara="1" rIns="0" wrap="square" tIns="45700">
            <a:noAutofit/>
          </a:bodyPr>
          <a:lstStyle/>
          <a:p>
            <a:pPr indent="0" lvl="0" marL="0" rtl="0" algn="ctr">
              <a:spcBef>
                <a:spcPts val="0"/>
              </a:spcBef>
              <a:spcAft>
                <a:spcPts val="0"/>
              </a:spcAft>
              <a:buClr>
                <a:schemeClr val="dk1"/>
              </a:buClr>
              <a:buSzPts val="1100"/>
              <a:buFont typeface="Arial"/>
              <a:buNone/>
            </a:pPr>
            <a:r>
              <a:rPr lang="en-GB" sz="1800">
                <a:solidFill>
                  <a:schemeClr val="lt1"/>
                </a:solidFill>
              </a:rPr>
              <a:t>Intention of this session</a:t>
            </a:r>
            <a:endParaRPr sz="180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21"/>
          <p:cNvPicPr preferRelativeResize="0"/>
          <p:nvPr/>
        </p:nvPicPr>
        <p:blipFill>
          <a:blip r:embed="rId3">
            <a:alphaModFix/>
          </a:blip>
          <a:stretch>
            <a:fillRect/>
          </a:stretch>
        </p:blipFill>
        <p:spPr>
          <a:xfrm>
            <a:off x="391762" y="1158587"/>
            <a:ext cx="8491699" cy="1957438"/>
          </a:xfrm>
          <a:prstGeom prst="rect">
            <a:avLst/>
          </a:prstGeom>
          <a:noFill/>
          <a:ln>
            <a:noFill/>
          </a:ln>
        </p:spPr>
      </p:pic>
      <p:sp>
        <p:nvSpPr>
          <p:cNvPr id="119" name="Google Shape;119;p21"/>
          <p:cNvSpPr txBox="1"/>
          <p:nvPr>
            <p:ph idx="1" type="body"/>
          </p:nvPr>
        </p:nvSpPr>
        <p:spPr>
          <a:xfrm>
            <a:off x="381450" y="3459100"/>
            <a:ext cx="8381100" cy="1076400"/>
          </a:xfrm>
          <a:prstGeom prst="rect">
            <a:avLst/>
          </a:prstGeom>
        </p:spPr>
        <p:txBody>
          <a:bodyPr anchorCtr="0" anchor="ctr" bIns="45700" lIns="0" spcFirstLastPara="1" rIns="91425" wrap="square" tIns="45700">
            <a:normAutofit/>
          </a:bodyPr>
          <a:lstStyle/>
          <a:p>
            <a:pPr indent="0" lvl="0" marL="0" rtl="0" algn="l">
              <a:spcBef>
                <a:spcPts val="440"/>
              </a:spcBef>
              <a:spcAft>
                <a:spcPts val="1000"/>
              </a:spcAft>
              <a:buNone/>
            </a:pPr>
            <a:r>
              <a:rPr lang="en-GB"/>
              <a:t>Different methods of counting can cause massive difference in scoring.</a:t>
            </a:r>
            <a:endParaRPr/>
          </a:p>
        </p:txBody>
      </p:sp>
      <p:sp>
        <p:nvSpPr>
          <p:cNvPr id="120" name="Google Shape;120;p21"/>
          <p:cNvSpPr txBox="1"/>
          <p:nvPr>
            <p:ph type="title"/>
          </p:nvPr>
        </p:nvSpPr>
        <p:spPr>
          <a:xfrm>
            <a:off x="447040" y="319303"/>
            <a:ext cx="8381100" cy="496200"/>
          </a:xfrm>
          <a:prstGeom prst="rect">
            <a:avLst/>
          </a:prstGeom>
        </p:spPr>
        <p:txBody>
          <a:bodyPr anchorCtr="0" anchor="t" bIns="45700" lIns="0" spcFirstLastPara="1" rIns="0" wrap="square" tIns="45700">
            <a:noAutofit/>
          </a:bodyPr>
          <a:lstStyle/>
          <a:p>
            <a:pPr indent="0" lvl="0" marL="0" rtl="0" algn="l">
              <a:spcBef>
                <a:spcPts val="0"/>
              </a:spcBef>
              <a:spcAft>
                <a:spcPts val="0"/>
              </a:spcAft>
              <a:buNone/>
            </a:pPr>
            <a:r>
              <a:rPr lang="en-GB"/>
              <a:t>Example for Indiv. Test </a:t>
            </a:r>
            <a:r>
              <a:rPr lang="en-GB"/>
              <a:t>2/3</a:t>
            </a:r>
            <a:r>
              <a:rPr lang="en-GB"/>
              <a:t>*</a:t>
            </a:r>
            <a:endParaRPr/>
          </a:p>
        </p:txBody>
      </p:sp>
      <p:sp>
        <p:nvSpPr>
          <p:cNvPr id="121" name="Google Shape;121;p21"/>
          <p:cNvSpPr txBox="1"/>
          <p:nvPr>
            <p:ph type="title"/>
          </p:nvPr>
        </p:nvSpPr>
        <p:spPr>
          <a:xfrm>
            <a:off x="3939425" y="4766200"/>
            <a:ext cx="4518900" cy="400200"/>
          </a:xfrm>
          <a:prstGeom prst="rect">
            <a:avLst/>
          </a:prstGeom>
        </p:spPr>
        <p:txBody>
          <a:bodyPr anchorCtr="0" anchor="t" bIns="45700" lIns="0" spcFirstLastPara="1" rIns="0" wrap="square" tIns="45700">
            <a:noAutofit/>
          </a:bodyPr>
          <a:lstStyle/>
          <a:p>
            <a:pPr indent="0" lvl="0" marL="0" rtl="0" algn="ctr">
              <a:spcBef>
                <a:spcPts val="0"/>
              </a:spcBef>
              <a:spcAft>
                <a:spcPts val="0"/>
              </a:spcAft>
              <a:buClr>
                <a:schemeClr val="dk1"/>
              </a:buClr>
              <a:buSzPts val="1100"/>
              <a:buFont typeface="Arial"/>
              <a:buNone/>
            </a:pPr>
            <a:r>
              <a:rPr lang="en-GB" sz="1800">
                <a:solidFill>
                  <a:schemeClr val="lt1"/>
                </a:solidFill>
              </a:rPr>
              <a:t>Intention of this session</a:t>
            </a:r>
            <a:endParaRPr sz="1800">
              <a:solidFill>
                <a:schemeClr val="lt1"/>
              </a:solidFill>
            </a:endParaRPr>
          </a:p>
        </p:txBody>
      </p:sp>
      <p:sp>
        <p:nvSpPr>
          <p:cNvPr id="122" name="Google Shape;122;p21"/>
          <p:cNvSpPr txBox="1"/>
          <p:nvPr>
            <p:ph idx="1" type="body"/>
          </p:nvPr>
        </p:nvSpPr>
        <p:spPr>
          <a:xfrm>
            <a:off x="2537250" y="2662750"/>
            <a:ext cx="2368500" cy="256200"/>
          </a:xfrm>
          <a:prstGeom prst="rect">
            <a:avLst/>
          </a:prstGeom>
          <a:solidFill>
            <a:srgbClr val="FFFFFF"/>
          </a:solidFill>
        </p:spPr>
        <p:txBody>
          <a:bodyPr anchorCtr="0" anchor="t" bIns="45700" lIns="0" spcFirstLastPara="1" rIns="91425" wrap="square" tIns="45700">
            <a:noAutofit/>
          </a:bodyPr>
          <a:lstStyle/>
          <a:p>
            <a:pPr indent="0" lvl="0" marL="0" rtl="0" algn="l">
              <a:spcBef>
                <a:spcPts val="440"/>
              </a:spcBef>
              <a:spcAft>
                <a:spcPts val="1000"/>
              </a:spcAft>
              <a:buNone/>
            </a:pPr>
            <a:r>
              <a:rPr lang="en-GB" sz="1200"/>
              <a:t>E4M4E3</a:t>
            </a:r>
            <a:r>
              <a:rPr lang="en-GB" sz="1200" strike="sngStrike">
                <a:highlight>
                  <a:srgbClr val="FFFF00"/>
                </a:highlight>
              </a:rPr>
              <a:t>S</a:t>
            </a:r>
            <a:r>
              <a:rPr lang="en-GB" sz="1200"/>
              <a:t>5E3E4</a:t>
            </a:r>
            <a:r>
              <a:rPr lang="en-GB" sz="1200" strike="sngStrike">
                <a:highlight>
                  <a:srgbClr val="FFFF00"/>
                </a:highlight>
              </a:rPr>
              <a:t>S</a:t>
            </a:r>
            <a:r>
              <a:rPr lang="en-GB" sz="1200"/>
              <a:t>3S4S2</a:t>
            </a:r>
            <a:r>
              <a:rPr lang="en-GB" sz="1200" strike="sngStrike">
                <a:highlight>
                  <a:srgbClr val="FFFF00"/>
                </a:highlight>
              </a:rPr>
              <a:t>R</a:t>
            </a:r>
            <a:r>
              <a:rPr lang="en-GB" sz="1200"/>
              <a:t>6S3S3</a:t>
            </a:r>
            <a:endParaRPr sz="1200"/>
          </a:p>
        </p:txBody>
      </p:sp>
      <p:sp>
        <p:nvSpPr>
          <p:cNvPr id="123" name="Google Shape;123;p21"/>
          <p:cNvSpPr/>
          <p:nvPr/>
        </p:nvSpPr>
        <p:spPr>
          <a:xfrm>
            <a:off x="7467350" y="2053550"/>
            <a:ext cx="168000" cy="345600"/>
          </a:xfrm>
          <a:prstGeom prst="upDown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1"/>
          <p:cNvSpPr/>
          <p:nvPr/>
        </p:nvSpPr>
        <p:spPr>
          <a:xfrm>
            <a:off x="7893150" y="2053550"/>
            <a:ext cx="168000" cy="345600"/>
          </a:xfrm>
          <a:prstGeom prst="upDown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1"/>
          <p:cNvSpPr txBox="1"/>
          <p:nvPr/>
        </p:nvSpPr>
        <p:spPr>
          <a:xfrm>
            <a:off x="8122203" y="2016486"/>
            <a:ext cx="64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rgbClr val="FF0000"/>
                </a:solidFill>
              </a:rPr>
              <a:t>△</a:t>
            </a:r>
            <a:r>
              <a:rPr b="1" lang="en-GB">
                <a:solidFill>
                  <a:srgbClr val="FF0000"/>
                </a:solidFill>
              </a:rPr>
              <a:t>1,8</a:t>
            </a:r>
            <a:endParaRPr b="1">
              <a:solidFill>
                <a:srgbClr val="FF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2"/>
          <p:cNvSpPr txBox="1"/>
          <p:nvPr>
            <p:ph idx="1" type="body"/>
          </p:nvPr>
        </p:nvSpPr>
        <p:spPr>
          <a:xfrm>
            <a:off x="447057" y="1092846"/>
            <a:ext cx="8381100" cy="3396000"/>
          </a:xfrm>
          <a:prstGeom prst="rect">
            <a:avLst/>
          </a:prstGeom>
        </p:spPr>
        <p:txBody>
          <a:bodyPr anchorCtr="0" anchor="t" bIns="45700" lIns="0" spcFirstLastPara="1" rIns="91425" wrap="square" tIns="45700">
            <a:normAutofit fontScale="92500" lnSpcReduction="20000"/>
          </a:bodyPr>
          <a:lstStyle/>
          <a:p>
            <a:pPr indent="0" lvl="0" marL="0" rtl="0" algn="l">
              <a:spcBef>
                <a:spcPts val="440"/>
              </a:spcBef>
              <a:spcAft>
                <a:spcPts val="0"/>
              </a:spcAft>
              <a:buNone/>
            </a:pPr>
            <a:r>
              <a:rPr b="1" lang="en-GB" sz="3150">
                <a:solidFill>
                  <a:srgbClr val="4B0A57"/>
                </a:solidFill>
              </a:rPr>
              <a:t>Static exercise:</a:t>
            </a:r>
            <a:r>
              <a:rPr lang="en-GB" sz="3150">
                <a:solidFill>
                  <a:srgbClr val="4B0A57"/>
                </a:solidFill>
              </a:rPr>
              <a:t> </a:t>
            </a:r>
            <a:endParaRPr sz="3150">
              <a:solidFill>
                <a:srgbClr val="4B0A57"/>
              </a:solidFill>
            </a:endParaRPr>
          </a:p>
          <a:p>
            <a:pPr indent="-357822" lvl="0" marL="457200" rtl="0" algn="l">
              <a:spcBef>
                <a:spcPts val="1000"/>
              </a:spcBef>
              <a:spcAft>
                <a:spcPts val="0"/>
              </a:spcAft>
              <a:buClr>
                <a:srgbClr val="4B0A57"/>
              </a:buClr>
              <a:buSzPct val="100000"/>
              <a:buChar char="✓"/>
            </a:pPr>
            <a:r>
              <a:rPr lang="en-GB">
                <a:solidFill>
                  <a:srgbClr val="4B0A57"/>
                </a:solidFill>
              </a:rPr>
              <a:t>A </a:t>
            </a:r>
            <a:r>
              <a:rPr lang="en-GB" u="sng">
                <a:solidFill>
                  <a:srgbClr val="4B0A57"/>
                </a:solidFill>
              </a:rPr>
              <a:t>significant part of the body mass doesn't move</a:t>
            </a:r>
            <a:r>
              <a:rPr lang="en-GB">
                <a:solidFill>
                  <a:srgbClr val="4B0A57"/>
                </a:solidFill>
              </a:rPr>
              <a:t>/is not displaced relatively to the Horse.</a:t>
            </a:r>
            <a:endParaRPr>
              <a:solidFill>
                <a:srgbClr val="4B0A57"/>
              </a:solidFill>
            </a:endParaRPr>
          </a:p>
          <a:p>
            <a:pPr indent="-357822" lvl="0" marL="457200" rtl="0" algn="l">
              <a:spcBef>
                <a:spcPts val="0"/>
              </a:spcBef>
              <a:spcAft>
                <a:spcPts val="0"/>
              </a:spcAft>
              <a:buClr>
                <a:srgbClr val="4B0A57"/>
              </a:buClr>
              <a:buSzPct val="100000"/>
              <a:buChar char="✓"/>
            </a:pPr>
            <a:r>
              <a:rPr lang="en-GB">
                <a:solidFill>
                  <a:srgbClr val="4B0A57"/>
                </a:solidFill>
              </a:rPr>
              <a:t>The CoG should have nearly the same distance to the ground, because parts of the body absorb the up and down movement of the Horse.</a:t>
            </a:r>
            <a:endParaRPr>
              <a:solidFill>
                <a:srgbClr val="4B0A57"/>
              </a:solidFill>
            </a:endParaRPr>
          </a:p>
          <a:p>
            <a:pPr indent="-357822" lvl="0" marL="457200" rtl="0" algn="l">
              <a:spcBef>
                <a:spcPts val="0"/>
              </a:spcBef>
              <a:spcAft>
                <a:spcPts val="0"/>
              </a:spcAft>
              <a:buClr>
                <a:srgbClr val="4B0A57"/>
              </a:buClr>
              <a:buSzPct val="100000"/>
              <a:buChar char="✓"/>
            </a:pPr>
            <a:r>
              <a:rPr lang="en-GB">
                <a:solidFill>
                  <a:srgbClr val="4B0A57"/>
                </a:solidFill>
              </a:rPr>
              <a:t>The exercise is held for at least one complete canter stride in Compulsory Test and in the Technical Exercises, and for the defined number of strides in Free Test and the Additional Exercises in Technical Test.</a:t>
            </a:r>
            <a:endParaRPr>
              <a:solidFill>
                <a:srgbClr val="4B0A57"/>
              </a:solidFill>
            </a:endParaRPr>
          </a:p>
        </p:txBody>
      </p:sp>
      <p:sp>
        <p:nvSpPr>
          <p:cNvPr id="132" name="Google Shape;132;p22"/>
          <p:cNvSpPr txBox="1"/>
          <p:nvPr>
            <p:ph type="title"/>
          </p:nvPr>
        </p:nvSpPr>
        <p:spPr>
          <a:xfrm>
            <a:off x="447040" y="319303"/>
            <a:ext cx="8381100" cy="496200"/>
          </a:xfrm>
          <a:prstGeom prst="rect">
            <a:avLst/>
          </a:prstGeom>
        </p:spPr>
        <p:txBody>
          <a:bodyPr anchorCtr="0" anchor="t" bIns="45700" lIns="0" spcFirstLastPara="1" rIns="0" wrap="square" tIns="45700">
            <a:noAutofit/>
          </a:bodyPr>
          <a:lstStyle/>
          <a:p>
            <a:pPr indent="0" lvl="0" marL="0" rtl="0" algn="l">
              <a:spcBef>
                <a:spcPts val="0"/>
              </a:spcBef>
              <a:spcAft>
                <a:spcPts val="0"/>
              </a:spcAft>
              <a:buNone/>
            </a:pPr>
            <a:r>
              <a:rPr lang="en-GB"/>
              <a:t>GL § 3.1. Types of Elements in Vaulting</a:t>
            </a:r>
            <a:endParaRPr/>
          </a:p>
        </p:txBody>
      </p:sp>
      <p:sp>
        <p:nvSpPr>
          <p:cNvPr id="133" name="Google Shape;133;p22"/>
          <p:cNvSpPr txBox="1"/>
          <p:nvPr>
            <p:ph type="title"/>
          </p:nvPr>
        </p:nvSpPr>
        <p:spPr>
          <a:xfrm>
            <a:off x="3939425" y="4766200"/>
            <a:ext cx="4518900" cy="400200"/>
          </a:xfrm>
          <a:prstGeom prst="rect">
            <a:avLst/>
          </a:prstGeom>
        </p:spPr>
        <p:txBody>
          <a:bodyPr anchorCtr="0" anchor="t" bIns="45700" lIns="0" spcFirstLastPara="1" rIns="0" wrap="square" tIns="45700">
            <a:noAutofit/>
          </a:bodyPr>
          <a:lstStyle/>
          <a:p>
            <a:pPr indent="0" lvl="0" marL="0" rtl="0" algn="ctr">
              <a:spcBef>
                <a:spcPts val="0"/>
              </a:spcBef>
              <a:spcAft>
                <a:spcPts val="0"/>
              </a:spcAft>
              <a:buClr>
                <a:schemeClr val="dk1"/>
              </a:buClr>
              <a:buSzPts val="1100"/>
              <a:buFont typeface="Arial"/>
              <a:buNone/>
            </a:pPr>
            <a:r>
              <a:rPr lang="en-GB" sz="1800">
                <a:solidFill>
                  <a:schemeClr val="lt1"/>
                </a:solidFill>
              </a:rPr>
              <a:t>Guidelines/Rules</a:t>
            </a:r>
            <a:endParaRPr sz="180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3"/>
          <p:cNvSpPr txBox="1"/>
          <p:nvPr>
            <p:ph idx="1" type="body"/>
          </p:nvPr>
        </p:nvSpPr>
        <p:spPr>
          <a:xfrm>
            <a:off x="446400" y="1014050"/>
            <a:ext cx="8381100" cy="3396000"/>
          </a:xfrm>
          <a:prstGeom prst="rect">
            <a:avLst/>
          </a:prstGeom>
        </p:spPr>
        <p:txBody>
          <a:bodyPr anchorCtr="0" anchor="t" bIns="45700" lIns="0" spcFirstLastPara="1" rIns="91425" wrap="square" tIns="45700">
            <a:normAutofit/>
          </a:bodyPr>
          <a:lstStyle/>
          <a:p>
            <a:pPr indent="0" lvl="0" marL="0" rtl="0" algn="l">
              <a:spcBef>
                <a:spcPts val="440"/>
              </a:spcBef>
              <a:spcAft>
                <a:spcPts val="0"/>
              </a:spcAft>
              <a:buNone/>
            </a:pPr>
            <a:r>
              <a:rPr b="1" lang="en-GB" sz="2716"/>
              <a:t>Dynamic exercise</a:t>
            </a:r>
            <a:r>
              <a:rPr b="1" lang="en-GB" sz="2716"/>
              <a:t>:</a:t>
            </a:r>
            <a:r>
              <a:rPr lang="en-GB"/>
              <a:t> </a:t>
            </a:r>
            <a:endParaRPr/>
          </a:p>
          <a:p>
            <a:pPr indent="-368300" lvl="0" marL="457200" rtl="0" algn="l">
              <a:spcBef>
                <a:spcPts val="1000"/>
              </a:spcBef>
              <a:spcAft>
                <a:spcPts val="0"/>
              </a:spcAft>
              <a:buSzPts val="2200"/>
              <a:buChar char="✓"/>
            </a:pPr>
            <a:r>
              <a:rPr lang="en-GB"/>
              <a:t>A significant part of the body mass (vast majority of points of mass) is in motion/moves along an </a:t>
            </a:r>
            <a:r>
              <a:rPr lang="en-GB" u="sng">
                <a:solidFill>
                  <a:srgbClr val="4C1130"/>
                </a:solidFill>
              </a:rPr>
              <a:t>identifiable trajectory</a:t>
            </a:r>
            <a:r>
              <a:rPr lang="en-GB"/>
              <a:t>  (motion path). </a:t>
            </a:r>
            <a:endParaRPr/>
          </a:p>
          <a:p>
            <a:pPr indent="-368300" lvl="0" marL="457200" rtl="0" algn="l">
              <a:spcBef>
                <a:spcPts val="0"/>
              </a:spcBef>
              <a:spcAft>
                <a:spcPts val="0"/>
              </a:spcAft>
              <a:buSzPts val="2200"/>
              <a:buChar char="✓"/>
            </a:pPr>
            <a:r>
              <a:rPr lang="en-GB"/>
              <a:t>The movement is </a:t>
            </a:r>
            <a:r>
              <a:rPr lang="en-GB" u="sng">
                <a:solidFill>
                  <a:srgbClr val="4C1130"/>
                </a:solidFill>
              </a:rPr>
              <a:t>intentional and controlled</a:t>
            </a:r>
            <a:endParaRPr/>
          </a:p>
        </p:txBody>
      </p:sp>
      <p:sp>
        <p:nvSpPr>
          <p:cNvPr id="140" name="Google Shape;140;p23"/>
          <p:cNvSpPr txBox="1"/>
          <p:nvPr>
            <p:ph type="title"/>
          </p:nvPr>
        </p:nvSpPr>
        <p:spPr>
          <a:xfrm>
            <a:off x="447040" y="319303"/>
            <a:ext cx="8381100" cy="496200"/>
          </a:xfrm>
          <a:prstGeom prst="rect">
            <a:avLst/>
          </a:prstGeom>
        </p:spPr>
        <p:txBody>
          <a:bodyPr anchorCtr="0" anchor="t" bIns="45700" lIns="0" spcFirstLastPara="1" rIns="0" wrap="square" tIns="45700">
            <a:noAutofit/>
          </a:bodyPr>
          <a:lstStyle/>
          <a:p>
            <a:pPr indent="0" lvl="0" marL="0" rtl="0" algn="l">
              <a:spcBef>
                <a:spcPts val="0"/>
              </a:spcBef>
              <a:spcAft>
                <a:spcPts val="0"/>
              </a:spcAft>
              <a:buNone/>
            </a:pPr>
            <a:r>
              <a:rPr lang="en-GB"/>
              <a:t>GL § 3.1. Types of Elements in Vaulting</a:t>
            </a:r>
            <a:endParaRPr/>
          </a:p>
        </p:txBody>
      </p:sp>
      <p:sp>
        <p:nvSpPr>
          <p:cNvPr id="141" name="Google Shape;141;p23"/>
          <p:cNvSpPr txBox="1"/>
          <p:nvPr>
            <p:ph type="title"/>
          </p:nvPr>
        </p:nvSpPr>
        <p:spPr>
          <a:xfrm>
            <a:off x="3939425" y="4766200"/>
            <a:ext cx="4518900" cy="400200"/>
          </a:xfrm>
          <a:prstGeom prst="rect">
            <a:avLst/>
          </a:prstGeom>
        </p:spPr>
        <p:txBody>
          <a:bodyPr anchorCtr="0" anchor="t" bIns="45700" lIns="0" spcFirstLastPara="1" rIns="0" wrap="square" tIns="45700">
            <a:noAutofit/>
          </a:bodyPr>
          <a:lstStyle/>
          <a:p>
            <a:pPr indent="0" lvl="0" marL="0" rtl="0" algn="ctr">
              <a:spcBef>
                <a:spcPts val="0"/>
              </a:spcBef>
              <a:spcAft>
                <a:spcPts val="0"/>
              </a:spcAft>
              <a:buClr>
                <a:schemeClr val="dk1"/>
              </a:buClr>
              <a:buSzPts val="1100"/>
              <a:buFont typeface="Arial"/>
              <a:buNone/>
            </a:pPr>
            <a:r>
              <a:rPr lang="en-GB" sz="1800">
                <a:solidFill>
                  <a:schemeClr val="lt1"/>
                </a:solidFill>
              </a:rPr>
              <a:t>Guidelines/Rules</a:t>
            </a:r>
            <a:endParaRPr sz="1800">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4"/>
          <p:cNvSpPr txBox="1"/>
          <p:nvPr>
            <p:ph idx="1" type="body"/>
          </p:nvPr>
        </p:nvSpPr>
        <p:spPr>
          <a:xfrm>
            <a:off x="446400" y="1014050"/>
            <a:ext cx="8381100" cy="3396000"/>
          </a:xfrm>
          <a:prstGeom prst="rect">
            <a:avLst/>
          </a:prstGeom>
        </p:spPr>
        <p:txBody>
          <a:bodyPr anchorCtr="0" anchor="t" bIns="45700" lIns="0" spcFirstLastPara="1" rIns="91425" wrap="square" tIns="45700">
            <a:normAutofit/>
          </a:bodyPr>
          <a:lstStyle/>
          <a:p>
            <a:pPr indent="0" lvl="0" marL="0" rtl="0" algn="l">
              <a:spcBef>
                <a:spcPts val="440"/>
              </a:spcBef>
              <a:spcAft>
                <a:spcPts val="0"/>
              </a:spcAft>
              <a:buNone/>
            </a:pPr>
            <a:r>
              <a:rPr b="1" lang="en-GB" sz="2716"/>
              <a:t>Transition:</a:t>
            </a:r>
            <a:r>
              <a:rPr lang="en-GB"/>
              <a:t> </a:t>
            </a:r>
            <a:endParaRPr/>
          </a:p>
          <a:p>
            <a:pPr indent="0" lvl="0" marL="0" rtl="0" algn="l">
              <a:spcBef>
                <a:spcPts val="1000"/>
              </a:spcBef>
              <a:spcAft>
                <a:spcPts val="0"/>
              </a:spcAft>
              <a:buNone/>
            </a:pPr>
            <a:r>
              <a:rPr lang="en-GB"/>
              <a:t>Element that is not counted for DoD in Free Test or as Additional exercise in Technical Test, but for Performance and Artistic (except for C1).</a:t>
            </a:r>
            <a:endParaRPr/>
          </a:p>
          <a:p>
            <a:pPr indent="0" lvl="0" marL="0" rtl="0" algn="l">
              <a:spcBef>
                <a:spcPts val="1000"/>
              </a:spcBef>
              <a:spcAft>
                <a:spcPts val="1000"/>
              </a:spcAft>
              <a:buNone/>
            </a:pPr>
            <a:r>
              <a:t/>
            </a:r>
            <a:endParaRPr/>
          </a:p>
        </p:txBody>
      </p:sp>
      <p:sp>
        <p:nvSpPr>
          <p:cNvPr id="148" name="Google Shape;148;p24"/>
          <p:cNvSpPr txBox="1"/>
          <p:nvPr>
            <p:ph type="title"/>
          </p:nvPr>
        </p:nvSpPr>
        <p:spPr>
          <a:xfrm>
            <a:off x="447040" y="319303"/>
            <a:ext cx="8381100" cy="496200"/>
          </a:xfrm>
          <a:prstGeom prst="rect">
            <a:avLst/>
          </a:prstGeom>
        </p:spPr>
        <p:txBody>
          <a:bodyPr anchorCtr="0" anchor="t" bIns="45700" lIns="0" spcFirstLastPara="1" rIns="0" wrap="square" tIns="45700">
            <a:noAutofit/>
          </a:bodyPr>
          <a:lstStyle/>
          <a:p>
            <a:pPr indent="0" lvl="0" marL="0" rtl="0" algn="l">
              <a:spcBef>
                <a:spcPts val="0"/>
              </a:spcBef>
              <a:spcAft>
                <a:spcPts val="0"/>
              </a:spcAft>
              <a:buNone/>
            </a:pPr>
            <a:r>
              <a:rPr lang="en-GB"/>
              <a:t>GL § 3.1. Types of Elements in Vaulting</a:t>
            </a:r>
            <a:endParaRPr/>
          </a:p>
        </p:txBody>
      </p:sp>
      <p:sp>
        <p:nvSpPr>
          <p:cNvPr id="149" name="Google Shape;149;p24"/>
          <p:cNvSpPr txBox="1"/>
          <p:nvPr>
            <p:ph type="title"/>
          </p:nvPr>
        </p:nvSpPr>
        <p:spPr>
          <a:xfrm>
            <a:off x="3939425" y="4766200"/>
            <a:ext cx="4518900" cy="400200"/>
          </a:xfrm>
          <a:prstGeom prst="rect">
            <a:avLst/>
          </a:prstGeom>
        </p:spPr>
        <p:txBody>
          <a:bodyPr anchorCtr="0" anchor="t" bIns="45700" lIns="0" spcFirstLastPara="1" rIns="0" wrap="square" tIns="45700">
            <a:noAutofit/>
          </a:bodyPr>
          <a:lstStyle/>
          <a:p>
            <a:pPr indent="0" lvl="0" marL="0" rtl="0" algn="ctr">
              <a:spcBef>
                <a:spcPts val="0"/>
              </a:spcBef>
              <a:spcAft>
                <a:spcPts val="0"/>
              </a:spcAft>
              <a:buClr>
                <a:schemeClr val="dk1"/>
              </a:buClr>
              <a:buSzPts val="1100"/>
              <a:buFont typeface="Arial"/>
              <a:buNone/>
            </a:pPr>
            <a:r>
              <a:rPr lang="en-GB" sz="1800">
                <a:solidFill>
                  <a:schemeClr val="lt1"/>
                </a:solidFill>
              </a:rPr>
              <a:t>Guidelines/Rules</a:t>
            </a:r>
            <a:endParaRPr sz="180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5"/>
          <p:cNvSpPr txBox="1"/>
          <p:nvPr>
            <p:ph idx="1" type="body"/>
          </p:nvPr>
        </p:nvSpPr>
        <p:spPr>
          <a:xfrm>
            <a:off x="446400" y="1014050"/>
            <a:ext cx="8381100" cy="3396000"/>
          </a:xfrm>
          <a:prstGeom prst="rect">
            <a:avLst/>
          </a:prstGeom>
        </p:spPr>
        <p:txBody>
          <a:bodyPr anchorCtr="0" anchor="t" bIns="45700" lIns="0" spcFirstLastPara="1" rIns="91425" wrap="square" tIns="45700">
            <a:normAutofit/>
          </a:bodyPr>
          <a:lstStyle/>
          <a:p>
            <a:pPr indent="0" lvl="0" marL="0" rtl="0" algn="l">
              <a:spcBef>
                <a:spcPts val="44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1000"/>
              </a:spcAft>
              <a:buNone/>
            </a:pPr>
            <a:r>
              <a:rPr lang="en-GB"/>
              <a:t>Once a static position is displayed, the count of the canter strides </a:t>
            </a:r>
            <a:r>
              <a:rPr lang="en-GB" u="sng"/>
              <a:t>starts the next time that the Horse’s back is in the lowest position</a:t>
            </a:r>
            <a:r>
              <a:rPr lang="en-GB"/>
              <a:t> </a:t>
            </a:r>
            <a:r>
              <a:rPr lang="en-GB" u="sng"/>
              <a:t>and the inner front leg moves forward</a:t>
            </a:r>
            <a:r>
              <a:rPr lang="en-GB"/>
              <a:t> (see picture).</a:t>
            </a:r>
            <a:endParaRPr/>
          </a:p>
        </p:txBody>
      </p:sp>
      <p:sp>
        <p:nvSpPr>
          <p:cNvPr id="156" name="Google Shape;156;p25"/>
          <p:cNvSpPr txBox="1"/>
          <p:nvPr>
            <p:ph type="title"/>
          </p:nvPr>
        </p:nvSpPr>
        <p:spPr>
          <a:xfrm>
            <a:off x="447040" y="319303"/>
            <a:ext cx="8381100" cy="496200"/>
          </a:xfrm>
          <a:prstGeom prst="rect">
            <a:avLst/>
          </a:prstGeom>
        </p:spPr>
        <p:txBody>
          <a:bodyPr anchorCtr="0" anchor="t" bIns="45700" lIns="0" spcFirstLastPara="1" rIns="0" wrap="square" tIns="45700">
            <a:noAutofit/>
          </a:bodyPr>
          <a:lstStyle/>
          <a:p>
            <a:pPr indent="0" lvl="0" marL="0" rtl="0" algn="l">
              <a:spcBef>
                <a:spcPts val="0"/>
              </a:spcBef>
              <a:spcAft>
                <a:spcPts val="0"/>
              </a:spcAft>
              <a:buNone/>
            </a:pPr>
            <a:r>
              <a:rPr lang="en-GB"/>
              <a:t>GL </a:t>
            </a:r>
            <a:r>
              <a:rPr lang="en-GB"/>
              <a:t>§ 3.7. Counting the Canter Strides</a:t>
            </a:r>
            <a:endParaRPr/>
          </a:p>
        </p:txBody>
      </p:sp>
      <p:pic>
        <p:nvPicPr>
          <p:cNvPr descr="A picture containing text&#10;&#10;Description automatically generated" id="157" name="Google Shape;157;p25"/>
          <p:cNvPicPr preferRelativeResize="0"/>
          <p:nvPr/>
        </p:nvPicPr>
        <p:blipFill>
          <a:blip r:embed="rId3">
            <a:alphaModFix/>
          </a:blip>
          <a:stretch>
            <a:fillRect/>
          </a:stretch>
        </p:blipFill>
        <p:spPr>
          <a:xfrm>
            <a:off x="447050" y="1350150"/>
            <a:ext cx="8072506" cy="1280925"/>
          </a:xfrm>
          <a:prstGeom prst="rect">
            <a:avLst/>
          </a:prstGeom>
          <a:noFill/>
          <a:ln>
            <a:noFill/>
          </a:ln>
        </p:spPr>
      </p:pic>
      <p:sp>
        <p:nvSpPr>
          <p:cNvPr id="158" name="Google Shape;158;p25"/>
          <p:cNvSpPr txBox="1"/>
          <p:nvPr>
            <p:ph type="title"/>
          </p:nvPr>
        </p:nvSpPr>
        <p:spPr>
          <a:xfrm>
            <a:off x="4066332" y="4743300"/>
            <a:ext cx="4518900" cy="400200"/>
          </a:xfrm>
          <a:prstGeom prst="rect">
            <a:avLst/>
          </a:prstGeom>
        </p:spPr>
        <p:txBody>
          <a:bodyPr anchorCtr="0" anchor="t" bIns="45700" lIns="0" spcFirstLastPara="1" rIns="0" wrap="square" tIns="45700">
            <a:noAutofit/>
          </a:bodyPr>
          <a:lstStyle/>
          <a:p>
            <a:pPr indent="0" lvl="0" marL="0" rtl="0" algn="ctr">
              <a:spcBef>
                <a:spcPts val="0"/>
              </a:spcBef>
              <a:spcAft>
                <a:spcPts val="0"/>
              </a:spcAft>
              <a:buClr>
                <a:schemeClr val="dk1"/>
              </a:buClr>
              <a:buSzPts val="1100"/>
              <a:buFont typeface="Arial"/>
              <a:buNone/>
            </a:pPr>
            <a:r>
              <a:rPr lang="en-GB" sz="1800">
                <a:solidFill>
                  <a:schemeClr val="lt1"/>
                </a:solidFill>
              </a:rPr>
              <a:t>Guidelines/Rules</a:t>
            </a:r>
            <a:endParaRPr sz="180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6"/>
          <p:cNvSpPr txBox="1"/>
          <p:nvPr>
            <p:ph type="title"/>
          </p:nvPr>
        </p:nvSpPr>
        <p:spPr>
          <a:xfrm>
            <a:off x="447040" y="319303"/>
            <a:ext cx="8381100" cy="496200"/>
          </a:xfrm>
          <a:prstGeom prst="rect">
            <a:avLst/>
          </a:prstGeom>
        </p:spPr>
        <p:txBody>
          <a:bodyPr anchorCtr="0" anchor="t" bIns="45700" lIns="0" spcFirstLastPara="1" rIns="0" wrap="square" tIns="45700">
            <a:noAutofit/>
          </a:bodyPr>
          <a:lstStyle/>
          <a:p>
            <a:pPr indent="0" lvl="0" marL="0" rtl="0" algn="l">
              <a:spcBef>
                <a:spcPts val="0"/>
              </a:spcBef>
              <a:spcAft>
                <a:spcPts val="0"/>
              </a:spcAft>
              <a:buNone/>
            </a:pPr>
            <a:r>
              <a:rPr lang="en-GB"/>
              <a:t>Compulsory - Static Exercises</a:t>
            </a:r>
            <a:endParaRPr/>
          </a:p>
        </p:txBody>
      </p:sp>
      <p:sp>
        <p:nvSpPr>
          <p:cNvPr id="165" name="Google Shape;165;p26"/>
          <p:cNvSpPr txBox="1"/>
          <p:nvPr>
            <p:ph idx="1" type="body"/>
          </p:nvPr>
        </p:nvSpPr>
        <p:spPr>
          <a:xfrm>
            <a:off x="447050" y="3633725"/>
            <a:ext cx="8381100" cy="10626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GB">
                <a:solidFill>
                  <a:schemeClr val="dk1"/>
                </a:solidFill>
              </a:rPr>
              <a:t>GL: “The counting of the canter strides ends when the Build Down phase starts”</a:t>
            </a:r>
            <a:endParaRPr>
              <a:solidFill>
                <a:schemeClr val="dk1"/>
              </a:solidFill>
            </a:endParaRPr>
          </a:p>
        </p:txBody>
      </p:sp>
      <p:pic>
        <p:nvPicPr>
          <p:cNvPr id="166" name="Google Shape;166;p26"/>
          <p:cNvPicPr preferRelativeResize="0"/>
          <p:nvPr/>
        </p:nvPicPr>
        <p:blipFill>
          <a:blip r:embed="rId3">
            <a:alphaModFix/>
          </a:blip>
          <a:stretch>
            <a:fillRect/>
          </a:stretch>
        </p:blipFill>
        <p:spPr>
          <a:xfrm>
            <a:off x="17356" y="2039145"/>
            <a:ext cx="9144004" cy="1487760"/>
          </a:xfrm>
          <a:prstGeom prst="rect">
            <a:avLst/>
          </a:prstGeom>
          <a:noFill/>
          <a:ln>
            <a:noFill/>
          </a:ln>
        </p:spPr>
      </p:pic>
      <p:sp>
        <p:nvSpPr>
          <p:cNvPr id="167" name="Google Shape;167;p26"/>
          <p:cNvSpPr txBox="1"/>
          <p:nvPr>
            <p:ph idx="1" type="body"/>
          </p:nvPr>
        </p:nvSpPr>
        <p:spPr>
          <a:xfrm>
            <a:off x="447050" y="702700"/>
            <a:ext cx="8381100" cy="9510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GB"/>
              <a:t>GL: “</a:t>
            </a:r>
            <a:r>
              <a:rPr lang="en-GB"/>
              <a:t>The Static phase and the count of the canter strides starts when the static position is displayed”</a:t>
            </a:r>
            <a:endParaRPr/>
          </a:p>
        </p:txBody>
      </p:sp>
      <p:pic>
        <p:nvPicPr>
          <p:cNvPr id="168" name="Google Shape;168;p26"/>
          <p:cNvPicPr preferRelativeResize="0"/>
          <p:nvPr/>
        </p:nvPicPr>
        <p:blipFill rotWithShape="1">
          <a:blip r:embed="rId3">
            <a:alphaModFix/>
          </a:blip>
          <a:srcRect b="17681" l="0" r="0" t="0"/>
          <a:stretch/>
        </p:blipFill>
        <p:spPr>
          <a:xfrm>
            <a:off x="7400" y="2039150"/>
            <a:ext cx="9144004" cy="1224725"/>
          </a:xfrm>
          <a:prstGeom prst="rect">
            <a:avLst/>
          </a:prstGeom>
          <a:noFill/>
          <a:ln>
            <a:noFill/>
          </a:ln>
        </p:spPr>
      </p:pic>
      <p:sp>
        <p:nvSpPr>
          <p:cNvPr id="169" name="Google Shape;169;p26"/>
          <p:cNvSpPr txBox="1"/>
          <p:nvPr>
            <p:ph type="title"/>
          </p:nvPr>
        </p:nvSpPr>
        <p:spPr>
          <a:xfrm>
            <a:off x="3939425" y="4753954"/>
            <a:ext cx="4518900" cy="400200"/>
          </a:xfrm>
          <a:prstGeom prst="rect">
            <a:avLst/>
          </a:prstGeom>
        </p:spPr>
        <p:txBody>
          <a:bodyPr anchorCtr="0" anchor="t" bIns="45700" lIns="0" spcFirstLastPara="1" rIns="0" wrap="square" tIns="45700">
            <a:noAutofit/>
          </a:bodyPr>
          <a:lstStyle/>
          <a:p>
            <a:pPr indent="0" lvl="0" marL="0" rtl="0" algn="ctr">
              <a:spcBef>
                <a:spcPts val="0"/>
              </a:spcBef>
              <a:spcAft>
                <a:spcPts val="0"/>
              </a:spcAft>
              <a:buClr>
                <a:schemeClr val="dk1"/>
              </a:buClr>
              <a:buSzPts val="1100"/>
              <a:buFont typeface="Arial"/>
              <a:buNone/>
            </a:pPr>
            <a:r>
              <a:rPr lang="en-GB" sz="1800">
                <a:solidFill>
                  <a:schemeClr val="lt1"/>
                </a:solidFill>
              </a:rPr>
              <a:t>Compulsory - Static Exercises</a:t>
            </a:r>
            <a:endParaRPr sz="1800">
              <a:solidFill>
                <a:schemeClr val="lt1"/>
              </a:solidFill>
            </a:endParaRPr>
          </a:p>
          <a:p>
            <a:pPr indent="0" lvl="0" marL="0" rtl="0" algn="ctr">
              <a:spcBef>
                <a:spcPts val="0"/>
              </a:spcBef>
              <a:spcAft>
                <a:spcPts val="0"/>
              </a:spcAft>
              <a:buClr>
                <a:schemeClr val="dk1"/>
              </a:buClr>
              <a:buSzPts val="1100"/>
              <a:buFont typeface="Arial"/>
              <a:buNone/>
            </a:pPr>
            <a:r>
              <a:t/>
            </a:r>
            <a:endParaRPr sz="1800">
              <a:solidFill>
                <a:schemeClr val="lt1"/>
              </a:solidFill>
            </a:endParaRPr>
          </a:p>
          <a:p>
            <a:pPr indent="0" lvl="0" marL="0" rtl="0" algn="ctr">
              <a:spcBef>
                <a:spcPts val="0"/>
              </a:spcBef>
              <a:spcAft>
                <a:spcPts val="0"/>
              </a:spcAft>
              <a:buClr>
                <a:schemeClr val="dk1"/>
              </a:buClr>
              <a:buSzPts val="1100"/>
              <a:buFont typeface="Arial"/>
              <a:buNone/>
            </a:pPr>
            <a:r>
              <a:t/>
            </a:r>
            <a:endParaRPr sz="18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100"/>
                                        <p:tgtEl>
                                          <p:spTgt spid="1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68"/>
                                        </p:tgtEl>
                                      </p:cBhvr>
                                    </p:animEffect>
                                    <p:set>
                                      <p:cBhvr>
                                        <p:cTn dur="1" fill="hold">
                                          <p:stCondLst>
                                            <p:cond delay="1000"/>
                                          </p:stCondLst>
                                        </p:cTn>
                                        <p:tgtEl>
                                          <p:spTgt spid="168"/>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Vaulting 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