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20" r:id="rId1"/>
    <p:sldMasterId id="2147483766" r:id="rId2"/>
    <p:sldMasterId id="2147483823" r:id="rId3"/>
  </p:sldMasterIdLst>
  <p:notesMasterIdLst>
    <p:notesMasterId r:id="rId13"/>
  </p:notesMasterIdLst>
  <p:handoutMasterIdLst>
    <p:handoutMasterId r:id="rId14"/>
  </p:handoutMasterIdLst>
  <p:sldIdLst>
    <p:sldId id="256" r:id="rId4"/>
    <p:sldId id="260" r:id="rId5"/>
    <p:sldId id="261" r:id="rId6"/>
    <p:sldId id="262" r:id="rId7"/>
    <p:sldId id="263" r:id="rId8"/>
    <p:sldId id="264" r:id="rId9"/>
    <p:sldId id="265" r:id="rId10"/>
    <p:sldId id="266" r:id="rId11"/>
    <p:sldId id="267" r:id="rId12"/>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FEI" panose="00000500000000000000" pitchFamily="50" charset="0"/>
      <p:regular r:id="rId19"/>
    </p:embeddedFont>
    <p:embeddedFont>
      <p:font typeface="FEI Bold" panose="00000800000000000000" pitchFamily="50" charset="0"/>
      <p:bold r:id="rId20"/>
    </p:embeddedFont>
    <p:embeddedFont>
      <p:font typeface="FEI Bold" panose="00000800000000000000" pitchFamily="50" charset="0"/>
      <p:bold r:id="rId20"/>
    </p:embeddedFont>
    <p:embeddedFont>
      <p:font typeface="FEI light" panose="00000400000000000000" pitchFamily="50" charset="0"/>
      <p:regular r:id="rId21"/>
    </p:embeddedFont>
    <p:embeddedFont>
      <p:font typeface="Gotham Bold" pitchFamily="50" charset="0"/>
      <p:regular r:id="rId22"/>
    </p:embeddedFont>
    <p:embeddedFont>
      <p:font typeface="Gotham Book" panose="02000604040000020004" pitchFamily="50"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133A"/>
    <a:srgbClr val="BFE800"/>
    <a:srgbClr val="C000C8"/>
    <a:srgbClr val="64D2D2"/>
    <a:srgbClr val="9188FF"/>
    <a:srgbClr val="9BD732"/>
    <a:srgbClr val="C8BEAF"/>
    <a:srgbClr val="FFFFFF"/>
    <a:srgbClr val="4F2D7F"/>
    <a:srgbClr val="E928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1" autoAdjust="0"/>
    <p:restoredTop sz="94749"/>
  </p:normalViewPr>
  <p:slideViewPr>
    <p:cSldViewPr snapToGrid="0" snapToObjects="1">
      <p:cViewPr>
        <p:scale>
          <a:sx n="100" d="100"/>
          <a:sy n="100" d="100"/>
        </p:scale>
        <p:origin x="176" y="82"/>
      </p:cViewPr>
      <p:guideLst>
        <p:guide orient="horz" pos="1618"/>
        <p:guide pos="2880"/>
      </p:guideLst>
    </p:cSldViewPr>
  </p:slideViewPr>
  <p:notesTextViewPr>
    <p:cViewPr>
      <p:scale>
        <a:sx n="100" d="100"/>
        <a:sy n="100" d="100"/>
      </p:scale>
      <p:origin x="0" y="0"/>
    </p:cViewPr>
  </p:notesTextViewPr>
  <p:notesViewPr>
    <p:cSldViewPr snapToGrid="0" snapToObjects="1">
      <p:cViewPr varScale="1">
        <p:scale>
          <a:sx n="77" d="100"/>
          <a:sy n="77" d="100"/>
        </p:scale>
        <p:origin x="347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Age Breakdown</c:v>
                </c:pt>
              </c:strCache>
            </c:strRef>
          </c:tx>
          <c:dPt>
            <c:idx val="0"/>
            <c:bubble3D val="0"/>
            <c:spPr>
              <a:solidFill>
                <a:srgbClr val="5E186A"/>
              </a:solidFill>
              <a:ln w="19050">
                <a:solidFill>
                  <a:schemeClr val="lt1"/>
                </a:solidFill>
              </a:ln>
              <a:effectLst/>
            </c:spPr>
            <c:extLst>
              <c:ext xmlns:c16="http://schemas.microsoft.com/office/drawing/2014/chart" uri="{C3380CC4-5D6E-409C-BE32-E72D297353CC}">
                <c16:uniqueId val="{00000001-1272-A54E-B0E9-51D497C3619F}"/>
              </c:ext>
            </c:extLst>
          </c:dPt>
          <c:dPt>
            <c:idx val="1"/>
            <c:bubble3D val="0"/>
            <c:spPr>
              <a:solidFill>
                <a:srgbClr val="5E186A">
                  <a:alpha val="80000"/>
                </a:srgbClr>
              </a:solidFill>
              <a:ln w="19050">
                <a:solidFill>
                  <a:schemeClr val="lt1"/>
                </a:solidFill>
              </a:ln>
              <a:effectLst/>
            </c:spPr>
            <c:extLst>
              <c:ext xmlns:c16="http://schemas.microsoft.com/office/drawing/2014/chart" uri="{C3380CC4-5D6E-409C-BE32-E72D297353CC}">
                <c16:uniqueId val="{00000002-1272-A54E-B0E9-51D497C3619F}"/>
              </c:ext>
            </c:extLst>
          </c:dPt>
          <c:dPt>
            <c:idx val="2"/>
            <c:bubble3D val="0"/>
            <c:spPr>
              <a:solidFill>
                <a:srgbClr val="5E186A">
                  <a:alpha val="65000"/>
                </a:srgbClr>
              </a:solidFill>
              <a:ln w="19050">
                <a:solidFill>
                  <a:schemeClr val="lt1"/>
                </a:solidFill>
              </a:ln>
              <a:effectLst/>
            </c:spPr>
            <c:extLst>
              <c:ext xmlns:c16="http://schemas.microsoft.com/office/drawing/2014/chart" uri="{C3380CC4-5D6E-409C-BE32-E72D297353CC}">
                <c16:uniqueId val="{00000003-1272-A54E-B0E9-51D497C3619F}"/>
              </c:ext>
            </c:extLst>
          </c:dPt>
          <c:dPt>
            <c:idx val="3"/>
            <c:bubble3D val="0"/>
            <c:spPr>
              <a:solidFill>
                <a:srgbClr val="5E186A">
                  <a:alpha val="50000"/>
                </a:srgbClr>
              </a:solidFill>
              <a:ln w="19050">
                <a:solidFill>
                  <a:schemeClr val="lt1"/>
                </a:solidFill>
              </a:ln>
              <a:effectLst/>
            </c:spPr>
            <c:extLst>
              <c:ext xmlns:c16="http://schemas.microsoft.com/office/drawing/2014/chart" uri="{C3380CC4-5D6E-409C-BE32-E72D297353CC}">
                <c16:uniqueId val="{00000004-1272-A54E-B0E9-51D497C3619F}"/>
              </c:ext>
            </c:extLst>
          </c:dPt>
          <c:dPt>
            <c:idx val="4"/>
            <c:bubble3D val="0"/>
            <c:spPr>
              <a:solidFill>
                <a:srgbClr val="5E186A">
                  <a:alpha val="35000"/>
                </a:srgbClr>
              </a:solidFill>
              <a:ln w="19050">
                <a:solidFill>
                  <a:schemeClr val="lt1"/>
                </a:solidFill>
              </a:ln>
              <a:effectLst/>
            </c:spPr>
            <c:extLst>
              <c:ext xmlns:c16="http://schemas.microsoft.com/office/drawing/2014/chart" uri="{C3380CC4-5D6E-409C-BE32-E72D297353CC}">
                <c16:uniqueId val="{00000005-1272-A54E-B0E9-51D497C3619F}"/>
              </c:ext>
            </c:extLst>
          </c:dPt>
          <c:dPt>
            <c:idx val="5"/>
            <c:bubble3D val="0"/>
            <c:spPr>
              <a:solidFill>
                <a:srgbClr val="5E186A">
                  <a:alpha val="20000"/>
                </a:srgbClr>
              </a:solidFill>
              <a:ln w="19050">
                <a:solidFill>
                  <a:schemeClr val="lt1"/>
                </a:solidFill>
              </a:ln>
              <a:effectLst/>
            </c:spPr>
            <c:extLst>
              <c:ext xmlns:c16="http://schemas.microsoft.com/office/drawing/2014/chart" uri="{C3380CC4-5D6E-409C-BE32-E72D297353CC}">
                <c16:uniqueId val="{00000006-1272-A54E-B0E9-51D497C3619F}"/>
              </c:ext>
            </c:extLst>
          </c:dPt>
          <c:dLbls>
            <c:dLbl>
              <c:idx val="0"/>
              <c:tx>
                <c:rich>
                  <a:bodyPr/>
                  <a:lstStyle/>
                  <a:p>
                    <a:fld id="{6F47FEB7-5AFF-2F4C-ABA4-9930F67175AD}" type="PERCENTAGE">
                      <a:rPr lang="en-US">
                        <a:solidFill>
                          <a:schemeClr val="bg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72-A54E-B0E9-51D497C3619F}"/>
                </c:ext>
              </c:extLst>
            </c:dLbl>
            <c:dLbl>
              <c:idx val="1"/>
              <c:tx>
                <c:rich>
                  <a:bodyPr/>
                  <a:lstStyle/>
                  <a:p>
                    <a:fld id="{0DA668D0-61F5-1E49-A767-6140B38F886E}" type="PERCENTAGE">
                      <a:rPr lang="en-US">
                        <a:solidFill>
                          <a:schemeClr val="bg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72-A54E-B0E9-51D497C3619F}"/>
                </c:ext>
              </c:extLst>
            </c:dLbl>
            <c:dLbl>
              <c:idx val="2"/>
              <c:tx>
                <c:rich>
                  <a:bodyPr/>
                  <a:lstStyle/>
                  <a:p>
                    <a:fld id="{D2307955-DD47-224A-8CE1-C53F50382F5C}" type="PERCENTAGE">
                      <a:rPr lang="en-US">
                        <a:solidFill>
                          <a:schemeClr val="bg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72-A54E-B0E9-51D497C3619F}"/>
                </c:ext>
              </c:extLst>
            </c:dLbl>
            <c:dLbl>
              <c:idx val="3"/>
              <c:tx>
                <c:rich>
                  <a:bodyPr/>
                  <a:lstStyle/>
                  <a:p>
                    <a:fld id="{1B95698C-1214-C746-9F42-357F58990319}" type="PERCENTAGE">
                      <a:rPr lang="en-US">
                        <a:solidFill>
                          <a:schemeClr val="bg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272-A54E-B0E9-51D497C3619F}"/>
                </c:ext>
              </c:extLst>
            </c:dLbl>
            <c:dLbl>
              <c:idx val="4"/>
              <c:tx>
                <c:rich>
                  <a:bodyPr/>
                  <a:lstStyle/>
                  <a:p>
                    <a:fld id="{F2863214-B948-A048-9D07-0942BE32E419}" type="PERCENTAGE">
                      <a:rPr lang="en-US">
                        <a:solidFill>
                          <a:schemeClr val="bg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272-A54E-B0E9-51D497C3619F}"/>
                </c:ext>
              </c:extLst>
            </c:dLbl>
            <c:dLbl>
              <c:idx val="5"/>
              <c:tx>
                <c:rich>
                  <a:bodyPr/>
                  <a:lstStyle/>
                  <a:p>
                    <a:fld id="{91B521F7-2692-454C-A08F-39C291BAA036}" type="PERCENTAGE">
                      <a:rPr lang="en-US">
                        <a:solidFill>
                          <a:schemeClr val="bg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272-A54E-B0E9-51D497C361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25-34</c:v>
                </c:pt>
                <c:pt idx="1">
                  <c:v>35-44</c:v>
                </c:pt>
                <c:pt idx="2">
                  <c:v>18-24</c:v>
                </c:pt>
                <c:pt idx="3">
                  <c:v>45-54</c:v>
                </c:pt>
                <c:pt idx="4">
                  <c:v>55-64</c:v>
                </c:pt>
                <c:pt idx="5">
                  <c:v>65+</c:v>
                </c:pt>
              </c:strCache>
            </c:strRef>
          </c:cat>
          <c:val>
            <c:numRef>
              <c:f>Sheet1!$B$2:$B$7</c:f>
              <c:numCache>
                <c:formatCode>General</c:formatCode>
                <c:ptCount val="6"/>
                <c:pt idx="0">
                  <c:v>32.200000000000003</c:v>
                </c:pt>
                <c:pt idx="1">
                  <c:v>19.5</c:v>
                </c:pt>
                <c:pt idx="2">
                  <c:v>15.6</c:v>
                </c:pt>
                <c:pt idx="3">
                  <c:v>15.3</c:v>
                </c:pt>
                <c:pt idx="4">
                  <c:v>12.3</c:v>
                </c:pt>
                <c:pt idx="5">
                  <c:v>5.0999999999999996</c:v>
                </c:pt>
              </c:numCache>
            </c:numRef>
          </c:val>
          <c:extLst>
            <c:ext xmlns:c16="http://schemas.microsoft.com/office/drawing/2014/chart" uri="{C3380CC4-5D6E-409C-BE32-E72D297353CC}">
              <c16:uniqueId val="{00000000-1272-A54E-B0E9-51D497C3619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0.40493766404199477"/>
          <c:y val="0.91730019685039377"/>
          <c:w val="0.21304133858267715"/>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Gender Breakdown</c:v>
                </c:pt>
              </c:strCache>
            </c:strRef>
          </c:tx>
          <c:dPt>
            <c:idx val="0"/>
            <c:bubble3D val="0"/>
            <c:spPr>
              <a:solidFill>
                <a:srgbClr val="5E186A"/>
              </a:solidFill>
              <a:ln w="19050">
                <a:solidFill>
                  <a:schemeClr val="lt1"/>
                </a:solidFill>
              </a:ln>
              <a:effectLst/>
            </c:spPr>
            <c:extLst>
              <c:ext xmlns:c16="http://schemas.microsoft.com/office/drawing/2014/chart" uri="{C3380CC4-5D6E-409C-BE32-E72D297353CC}">
                <c16:uniqueId val="{00000001-5D4A-584B-B46E-103136260A6B}"/>
              </c:ext>
            </c:extLst>
          </c:dPt>
          <c:dPt>
            <c:idx val="1"/>
            <c:bubble3D val="0"/>
            <c:spPr>
              <a:solidFill>
                <a:srgbClr val="5E186A">
                  <a:alpha val="50000"/>
                </a:srgbClr>
              </a:solidFill>
              <a:ln w="19050">
                <a:solidFill>
                  <a:schemeClr val="lt1"/>
                </a:solidFill>
              </a:ln>
              <a:effectLst/>
            </c:spPr>
            <c:extLst>
              <c:ext xmlns:c16="http://schemas.microsoft.com/office/drawing/2014/chart" uri="{C3380CC4-5D6E-409C-BE32-E72D297353CC}">
                <c16:uniqueId val="{00000002-5D4A-584B-B46E-103136260A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2A-8C41-96F4-42DE607F950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2A-8C41-96F4-42DE607F9504}"/>
              </c:ext>
            </c:extLst>
          </c:dPt>
          <c:dLbls>
            <c:dLbl>
              <c:idx val="0"/>
              <c:tx>
                <c:rich>
                  <a:bodyPr/>
                  <a:lstStyle/>
                  <a:p>
                    <a:fld id="{9FC82D57-8C31-D747-8476-2179B8B6D73D}" type="PERCENTAGE">
                      <a:rPr lang="en-US">
                        <a:solidFill>
                          <a:schemeClr val="bg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4A-584B-B46E-103136260A6B}"/>
                </c:ext>
              </c:extLst>
            </c:dLbl>
            <c:dLbl>
              <c:idx val="1"/>
              <c:tx>
                <c:rich>
                  <a:bodyPr/>
                  <a:lstStyle/>
                  <a:p>
                    <a:fld id="{20B08959-477A-1849-856F-54758096D992}" type="PERCENTAGE">
                      <a:rPr lang="en-US">
                        <a:solidFill>
                          <a:schemeClr val="bg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4A-584B-B46E-103136260A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Female</c:v>
                </c:pt>
                <c:pt idx="1">
                  <c:v>Male</c:v>
                </c:pt>
              </c:strCache>
            </c:strRef>
          </c:cat>
          <c:val>
            <c:numRef>
              <c:f>Sheet1!$B$2:$B$5</c:f>
              <c:numCache>
                <c:formatCode>General</c:formatCode>
                <c:ptCount val="4"/>
                <c:pt idx="0">
                  <c:v>68.900000000000006</c:v>
                </c:pt>
                <c:pt idx="1">
                  <c:v>31.1</c:v>
                </c:pt>
              </c:numCache>
            </c:numRef>
          </c:val>
          <c:extLst>
            <c:ext xmlns:c16="http://schemas.microsoft.com/office/drawing/2014/chart" uri="{C3380CC4-5D6E-409C-BE32-E72D297353CC}">
              <c16:uniqueId val="{00000000-5D4A-584B-B46E-103136260A6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40493766404199477"/>
          <c:y val="0.91730019685039377"/>
          <c:w val="0.2088746719160105"/>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0.40493766404199477"/>
          <c:y val="0.91730019685039377"/>
          <c:w val="0.21304133858267715"/>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5E186A"/>
            </a:solidFill>
            <a:ln>
              <a:noFill/>
            </a:ln>
            <a:effectLst/>
          </c:spPr>
          <c:invertIfNegative val="0"/>
          <c:cat>
            <c:numRef>
              <c:f>Sheet1!$A$2:$A$9</c:f>
              <c:numCache>
                <c:formatCode>General</c:formatCode>
                <c:ptCount val="8"/>
              </c:numCache>
            </c:numRef>
          </c:cat>
          <c:val>
            <c:numRef>
              <c:f>Sheet1!$B$2:$B$9</c:f>
              <c:numCache>
                <c:formatCode>General</c:formatCode>
                <c:ptCount val="8"/>
                <c:pt idx="0">
                  <c:v>10</c:v>
                </c:pt>
                <c:pt idx="1">
                  <c:v>60</c:v>
                </c:pt>
                <c:pt idx="2">
                  <c:v>25</c:v>
                </c:pt>
                <c:pt idx="3">
                  <c:v>5</c:v>
                </c:pt>
                <c:pt idx="4">
                  <c:v>20</c:v>
                </c:pt>
                <c:pt idx="5">
                  <c:v>15</c:v>
                </c:pt>
                <c:pt idx="6">
                  <c:v>0</c:v>
                </c:pt>
                <c:pt idx="7">
                  <c:v>0</c:v>
                </c:pt>
              </c:numCache>
            </c:numRef>
          </c:val>
          <c:extLst>
            <c:ext xmlns:c16="http://schemas.microsoft.com/office/drawing/2014/chart" uri="{C3380CC4-5D6E-409C-BE32-E72D297353CC}">
              <c16:uniqueId val="{00000000-F5F1-2746-A4C5-4ACBAEC70F1C}"/>
            </c:ext>
          </c:extLst>
        </c:ser>
        <c:ser>
          <c:idx val="1"/>
          <c:order val="1"/>
          <c:tx>
            <c:strRef>
              <c:f>Sheet1!$C$1</c:f>
              <c:strCache>
                <c:ptCount val="1"/>
                <c:pt idx="0">
                  <c:v>Column2</c:v>
                </c:pt>
              </c:strCache>
            </c:strRef>
          </c:tx>
          <c:spPr>
            <a:solidFill>
              <a:srgbClr val="5E186A">
                <a:alpha val="50000"/>
              </a:srgbClr>
            </a:solidFill>
            <a:ln>
              <a:noFill/>
            </a:ln>
            <a:effectLst/>
          </c:spPr>
          <c:invertIfNegative val="0"/>
          <c:cat>
            <c:numRef>
              <c:f>Sheet1!$A$2:$A$9</c:f>
              <c:numCache>
                <c:formatCode>General</c:formatCode>
                <c:ptCount val="8"/>
              </c:numCache>
            </c:numRef>
          </c:cat>
          <c:val>
            <c:numRef>
              <c:f>Sheet1!$C$2:$C$9</c:f>
              <c:numCache>
                <c:formatCode>General</c:formatCode>
                <c:ptCount val="8"/>
                <c:pt idx="0">
                  <c:v>300</c:v>
                </c:pt>
                <c:pt idx="1">
                  <c:v>275</c:v>
                </c:pt>
                <c:pt idx="2">
                  <c:v>95</c:v>
                </c:pt>
                <c:pt idx="3">
                  <c:v>60</c:v>
                </c:pt>
                <c:pt idx="4">
                  <c:v>50</c:v>
                </c:pt>
                <c:pt idx="5">
                  <c:v>20</c:v>
                </c:pt>
                <c:pt idx="6">
                  <c:v>5</c:v>
                </c:pt>
                <c:pt idx="7">
                  <c:v>3</c:v>
                </c:pt>
              </c:numCache>
            </c:numRef>
          </c:val>
          <c:extLst>
            <c:ext xmlns:c16="http://schemas.microsoft.com/office/drawing/2014/chart" uri="{C3380CC4-5D6E-409C-BE32-E72D297353CC}">
              <c16:uniqueId val="{00000001-F5F1-2746-A4C5-4ACBAEC70F1C}"/>
            </c:ext>
          </c:extLst>
        </c:ser>
        <c:dLbls>
          <c:showLegendKey val="0"/>
          <c:showVal val="0"/>
          <c:showCatName val="0"/>
          <c:showSerName val="0"/>
          <c:showPercent val="0"/>
          <c:showBubbleSize val="0"/>
        </c:dLbls>
        <c:gapWidth val="150"/>
        <c:overlap val="100"/>
        <c:axId val="1061055480"/>
        <c:axId val="1061053128"/>
      </c:barChart>
      <c:catAx>
        <c:axId val="106105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1053128"/>
        <c:crosses val="autoZero"/>
        <c:auto val="1"/>
        <c:lblAlgn val="ctr"/>
        <c:lblOffset val="100"/>
        <c:noMultiLvlLbl val="0"/>
      </c:catAx>
      <c:valAx>
        <c:axId val="1061053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1055480"/>
        <c:crosses val="autoZero"/>
        <c:crossBetween val="between"/>
      </c:valAx>
      <c:spPr>
        <a:noFill/>
        <a:ln>
          <a:noFill/>
        </a:ln>
        <a:effectLst/>
      </c:spPr>
    </c:plotArea>
    <c:legend>
      <c:legendPos val="b"/>
      <c:layout>
        <c:manualLayout>
          <c:xMode val="edge"/>
          <c:yMode val="edge"/>
          <c:x val="4.9999993528346692E-2"/>
          <c:y val="0.90241389894391411"/>
          <c:w val="0.89999988351024029"/>
          <c:h val="7.01588056600651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63549868766406E-2"/>
          <c:y val="0.13760949803149605"/>
          <c:w val="0.9025031167979003"/>
          <c:h val="0.53940674212598427"/>
        </c:manualLayout>
      </c:layout>
      <c:barChart>
        <c:barDir val="col"/>
        <c:grouping val="stacked"/>
        <c:varyColors val="0"/>
        <c:ser>
          <c:idx val="0"/>
          <c:order val="0"/>
          <c:tx>
            <c:strRef>
              <c:f>Sheet1!$B$1</c:f>
              <c:strCache>
                <c:ptCount val="1"/>
                <c:pt idx="0">
                  <c:v>Column1</c:v>
                </c:pt>
              </c:strCache>
            </c:strRef>
          </c:tx>
          <c:spPr>
            <a:solidFill>
              <a:srgbClr val="5E186A"/>
            </a:solidFill>
            <a:ln>
              <a:noFill/>
            </a:ln>
            <a:effectLst/>
          </c:spPr>
          <c:invertIfNegative val="0"/>
          <c:cat>
            <c:numRef>
              <c:f>Sheet1!$A$2:$A$19</c:f>
              <c:numCache>
                <c:formatCode>General</c:formatCode>
                <c:ptCount val="18"/>
              </c:numCache>
            </c:numRef>
          </c:cat>
          <c:val>
            <c:numRef>
              <c:f>Sheet1!$B$2:$B$19</c:f>
              <c:numCache>
                <c:formatCode>General</c:formatCode>
                <c:ptCount val="18"/>
                <c:pt idx="0">
                  <c:v>125</c:v>
                </c:pt>
                <c:pt idx="1">
                  <c:v>155</c:v>
                </c:pt>
                <c:pt idx="2">
                  <c:v>80</c:v>
                </c:pt>
                <c:pt idx="3">
                  <c:v>40</c:v>
                </c:pt>
                <c:pt idx="4">
                  <c:v>80</c:v>
                </c:pt>
                <c:pt idx="5">
                  <c:v>80</c:v>
                </c:pt>
                <c:pt idx="6">
                  <c:v>60</c:v>
                </c:pt>
                <c:pt idx="7">
                  <c:v>80</c:v>
                </c:pt>
                <c:pt idx="8">
                  <c:v>45</c:v>
                </c:pt>
                <c:pt idx="9">
                  <c:v>45</c:v>
                </c:pt>
                <c:pt idx="10">
                  <c:v>40</c:v>
                </c:pt>
                <c:pt idx="11">
                  <c:v>30</c:v>
                </c:pt>
                <c:pt idx="12">
                  <c:v>35</c:v>
                </c:pt>
                <c:pt idx="13">
                  <c:v>35</c:v>
                </c:pt>
                <c:pt idx="14">
                  <c:v>30</c:v>
                </c:pt>
                <c:pt idx="15">
                  <c:v>30</c:v>
                </c:pt>
                <c:pt idx="16">
                  <c:v>15</c:v>
                </c:pt>
                <c:pt idx="17">
                  <c:v>15</c:v>
                </c:pt>
              </c:numCache>
            </c:numRef>
          </c:val>
          <c:extLst>
            <c:ext xmlns:c16="http://schemas.microsoft.com/office/drawing/2014/chart" uri="{C3380CC4-5D6E-409C-BE32-E72D297353CC}">
              <c16:uniqueId val="{00000000-58CE-0A41-A5F0-74B69D207189}"/>
            </c:ext>
          </c:extLst>
        </c:ser>
        <c:ser>
          <c:idx val="1"/>
          <c:order val="1"/>
          <c:tx>
            <c:strRef>
              <c:f>Sheet1!$C$1</c:f>
              <c:strCache>
                <c:ptCount val="1"/>
                <c:pt idx="0">
                  <c:v>Column2</c:v>
                </c:pt>
              </c:strCache>
            </c:strRef>
          </c:tx>
          <c:spPr>
            <a:solidFill>
              <a:srgbClr val="5E186A">
                <a:alpha val="50000"/>
              </a:srgbClr>
            </a:solidFill>
            <a:ln>
              <a:noFill/>
            </a:ln>
            <a:effectLst/>
          </c:spPr>
          <c:invertIfNegative val="0"/>
          <c:cat>
            <c:numRef>
              <c:f>Sheet1!$A$2:$A$19</c:f>
              <c:numCache>
                <c:formatCode>General</c:formatCode>
                <c:ptCount val="18"/>
              </c:numCache>
            </c:numRef>
          </c:cat>
          <c:val>
            <c:numRef>
              <c:f>Sheet1!$C$2:$C$19</c:f>
              <c:numCache>
                <c:formatCode>General</c:formatCode>
                <c:ptCount val="18"/>
                <c:pt idx="0">
                  <c:v>225</c:v>
                </c:pt>
                <c:pt idx="1">
                  <c:v>220</c:v>
                </c:pt>
                <c:pt idx="2">
                  <c:v>198</c:v>
                </c:pt>
                <c:pt idx="3">
                  <c:v>180</c:v>
                </c:pt>
                <c:pt idx="4">
                  <c:v>145</c:v>
                </c:pt>
                <c:pt idx="5">
                  <c:v>135</c:v>
                </c:pt>
                <c:pt idx="6">
                  <c:v>115</c:v>
                </c:pt>
                <c:pt idx="7">
                  <c:v>110</c:v>
                </c:pt>
                <c:pt idx="8">
                  <c:v>85</c:v>
                </c:pt>
                <c:pt idx="9">
                  <c:v>80</c:v>
                </c:pt>
                <c:pt idx="10">
                  <c:v>65</c:v>
                </c:pt>
                <c:pt idx="11">
                  <c:v>65</c:v>
                </c:pt>
                <c:pt idx="12">
                  <c:v>55</c:v>
                </c:pt>
                <c:pt idx="13">
                  <c:v>55</c:v>
                </c:pt>
                <c:pt idx="14">
                  <c:v>40</c:v>
                </c:pt>
                <c:pt idx="15">
                  <c:v>40</c:v>
                </c:pt>
                <c:pt idx="16">
                  <c:v>30</c:v>
                </c:pt>
                <c:pt idx="17">
                  <c:v>30</c:v>
                </c:pt>
              </c:numCache>
            </c:numRef>
          </c:val>
          <c:extLst>
            <c:ext xmlns:c16="http://schemas.microsoft.com/office/drawing/2014/chart" uri="{C3380CC4-5D6E-409C-BE32-E72D297353CC}">
              <c16:uniqueId val="{00000001-58CE-0A41-A5F0-74B69D207189}"/>
            </c:ext>
          </c:extLst>
        </c:ser>
        <c:dLbls>
          <c:showLegendKey val="0"/>
          <c:showVal val="0"/>
          <c:showCatName val="0"/>
          <c:showSerName val="0"/>
          <c:showPercent val="0"/>
          <c:showBubbleSize val="0"/>
        </c:dLbls>
        <c:gapWidth val="99"/>
        <c:overlap val="100"/>
        <c:axId val="1061051168"/>
        <c:axId val="1061051560"/>
      </c:barChart>
      <c:catAx>
        <c:axId val="106105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1051560"/>
        <c:crosses val="autoZero"/>
        <c:auto val="1"/>
        <c:lblAlgn val="ctr"/>
        <c:lblOffset val="100"/>
        <c:noMultiLvlLbl val="0"/>
      </c:catAx>
      <c:valAx>
        <c:axId val="1061051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1051168"/>
        <c:crosses val="autoZero"/>
        <c:crossBetween val="between"/>
      </c:valAx>
      <c:spPr>
        <a:noFill/>
        <a:ln>
          <a:noFill/>
        </a:ln>
        <a:effectLst/>
      </c:spPr>
    </c:plotArea>
    <c:legend>
      <c:legendPos val="b"/>
      <c:layout>
        <c:manualLayout>
          <c:xMode val="edge"/>
          <c:yMode val="edge"/>
          <c:x val="5.1684831311243913E-2"/>
          <c:y val="3.9454110820832007E-2"/>
          <c:w val="0.88251261861498076"/>
          <c:h val="6.50581937046562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61A50-D4FE-45B0-B4B3-EEEFE8C6A22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1A80EE43-0808-4510-B6E6-576E3F69AA2E}">
      <dgm:prSet phldrT="[Text]" custT="1"/>
      <dgm:spPr>
        <a:solidFill>
          <a:prstClr val="white"/>
        </a:solidFill>
        <a:ln>
          <a:noFill/>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500" kern="1200" dirty="0">
              <a:solidFill>
                <a:srgbClr val="4B0A57"/>
              </a:solidFill>
              <a:latin typeface="Gotham Bold" pitchFamily="50" charset="0"/>
              <a:ea typeface="Verdana" panose="020B0604030504040204" pitchFamily="34" charset="0"/>
              <a:cs typeface="+mn-cs"/>
            </a:rPr>
            <a:t>1 event a year</a:t>
          </a:r>
        </a:p>
      </dgm:t>
    </dgm:pt>
    <dgm:pt modelId="{7C3E841C-97C2-4450-A83C-F942AA1FFC32}" type="parTrans" cxnId="{28D30617-74B5-449F-A380-6F86B5BA8936}">
      <dgm:prSet/>
      <dgm:spPr/>
      <dgm:t>
        <a:bodyPr/>
        <a:lstStyle/>
        <a:p>
          <a:endParaRPr lang="en-GB"/>
        </a:p>
      </dgm:t>
    </dgm:pt>
    <dgm:pt modelId="{C716AD84-3579-4720-A650-8F3234AC73C5}" type="sibTrans" cxnId="{28D30617-74B5-449F-A380-6F86B5BA8936}">
      <dgm:prSet/>
      <dgm:spPr/>
      <dgm:t>
        <a:bodyPr/>
        <a:lstStyle/>
        <a:p>
          <a:endParaRPr lang="en-GB"/>
        </a:p>
      </dgm:t>
    </dgm:pt>
    <dgm:pt modelId="{344075C0-2AB5-4B45-BCE2-CB0B806164CD}">
      <dgm:prSet phldrT="[Text]" custT="1"/>
      <dgm:spPr>
        <a:solidFill>
          <a:srgbClr val="4B0A57"/>
        </a:solidFill>
        <a:ln>
          <a:noFill/>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1: PGJ + TD</a:t>
          </a:r>
        </a:p>
      </dgm:t>
    </dgm:pt>
    <dgm:pt modelId="{2412A9D9-062C-47F1-A0A0-945498909048}" type="parTrans" cxnId="{71BA2645-AA22-4F26-960F-500B4785E0B3}">
      <dgm:prSet/>
      <dgm:spPr/>
      <dgm:t>
        <a:bodyPr/>
        <a:lstStyle/>
        <a:p>
          <a:endParaRPr lang="en-GB"/>
        </a:p>
      </dgm:t>
    </dgm:pt>
    <dgm:pt modelId="{41B8524A-C4ED-4DE2-B658-C12FD670AF77}" type="sibTrans" cxnId="{71BA2645-AA22-4F26-960F-500B4785E0B3}">
      <dgm:prSet/>
      <dgm:spPr/>
      <dgm:t>
        <a:bodyPr/>
        <a:lstStyle/>
        <a:p>
          <a:endParaRPr lang="en-GB"/>
        </a:p>
      </dgm:t>
    </dgm:pt>
    <dgm:pt modelId="{948EAF59-3319-479A-A2E1-EA9B264684C2}">
      <dgm:prSet phldrT="[Text]" custT="1"/>
      <dgm:spPr>
        <a:solidFill>
          <a:srgbClr val="4B0A57"/>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500" kern="1200" dirty="0">
              <a:solidFill>
                <a:schemeClr val="bg1"/>
              </a:solidFill>
              <a:latin typeface="Gotham Bold" pitchFamily="50" charset="0"/>
              <a:ea typeface="Verdana" panose="020B0604030504040204" pitchFamily="34" charset="0"/>
              <a:cs typeface="+mn-cs"/>
            </a:rPr>
            <a:t>Year 2: PGJ + TD</a:t>
          </a:r>
        </a:p>
      </dgm:t>
    </dgm:pt>
    <dgm:pt modelId="{C275A32A-A0B6-4A33-87C6-09C0E6CE40A9}" type="parTrans" cxnId="{1C060504-E17D-417D-B2D7-C22F2ABA7E9A}">
      <dgm:prSet/>
      <dgm:spPr/>
      <dgm:t>
        <a:bodyPr/>
        <a:lstStyle/>
        <a:p>
          <a:endParaRPr lang="en-GB"/>
        </a:p>
      </dgm:t>
    </dgm:pt>
    <dgm:pt modelId="{A7EBF39C-E92D-4E76-81BF-26C239DADC39}" type="sibTrans" cxnId="{1C060504-E17D-417D-B2D7-C22F2ABA7E9A}">
      <dgm:prSet/>
      <dgm:spPr/>
      <dgm:t>
        <a:bodyPr/>
        <a:lstStyle/>
        <a:p>
          <a:endParaRPr lang="en-GB"/>
        </a:p>
      </dgm:t>
    </dgm:pt>
    <dgm:pt modelId="{BBF87151-9504-4D7C-9141-BF00DED2C9D7}">
      <dgm:prSet phldrT="[Text]" custT="1"/>
      <dgm:spPr>
        <a:solidFill>
          <a:srgbClr val="4B0A57"/>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3: PGJ + TD</a:t>
          </a:r>
        </a:p>
      </dgm:t>
    </dgm:pt>
    <dgm:pt modelId="{AE7BB439-F8B1-4F87-80D2-FDBAE9790F8D}" type="parTrans" cxnId="{C916EEF5-10B3-443A-9207-3D7B0233F0FE}">
      <dgm:prSet/>
      <dgm:spPr/>
      <dgm:t>
        <a:bodyPr/>
        <a:lstStyle/>
        <a:p>
          <a:endParaRPr lang="en-GB"/>
        </a:p>
      </dgm:t>
    </dgm:pt>
    <dgm:pt modelId="{1D48C0A4-E9CB-43A8-8439-4CC8A6A9F8B8}" type="sibTrans" cxnId="{C916EEF5-10B3-443A-9207-3D7B0233F0FE}">
      <dgm:prSet/>
      <dgm:spPr/>
      <dgm:t>
        <a:bodyPr/>
        <a:lstStyle/>
        <a:p>
          <a:endParaRPr lang="en-GB"/>
        </a:p>
      </dgm:t>
    </dgm:pt>
    <dgm:pt modelId="{60826C3C-204B-4717-9232-A5ABA3BB7587}">
      <dgm:prSet phldrT="[Text]" custT="1"/>
      <dgm:spPr>
        <a:gradFill rotWithShape="0">
          <a:gsLst>
            <a:gs pos="0">
              <a:srgbClr val="8064A2">
                <a:tint val="40000"/>
                <a:hueOff val="0"/>
                <a:satOff val="0"/>
                <a:lumOff val="0"/>
                <a:alphaOff val="0"/>
                <a:tint val="100000"/>
                <a:shade val="100000"/>
                <a:satMod val="130000"/>
              </a:srgbClr>
            </a:gs>
            <a:gs pos="100000">
              <a:srgbClr val="8064A2">
                <a:tint val="40000"/>
                <a:hueOff val="0"/>
                <a:satOff val="0"/>
                <a:lumOff val="0"/>
                <a:alphaOff val="0"/>
                <a:tint val="50000"/>
                <a:shade val="100000"/>
                <a:satMod val="350000"/>
              </a:srgbClr>
            </a:gs>
          </a:gsLst>
          <a:lin ang="16200000" scaled="0"/>
        </a:gra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GB" sz="1500" kern="1200" dirty="0">
              <a:solidFill>
                <a:srgbClr val="4B0A57"/>
              </a:solidFill>
              <a:latin typeface="Gotham Bold" pitchFamily="50" charset="0"/>
              <a:ea typeface="Verdana" panose="020B0604030504040204" pitchFamily="34" charset="0"/>
              <a:cs typeface="+mn-cs"/>
            </a:rPr>
            <a:t>Year 4: CS</a:t>
          </a:r>
        </a:p>
      </dgm:t>
    </dgm:pt>
    <dgm:pt modelId="{2E8F324C-6C07-449D-B095-17AFAA835F9D}" type="parTrans" cxnId="{1FEA41DA-B2EA-4832-8605-5545A9942CCA}">
      <dgm:prSet/>
      <dgm:spPr/>
      <dgm:t>
        <a:bodyPr/>
        <a:lstStyle/>
        <a:p>
          <a:endParaRPr lang="en-GB"/>
        </a:p>
      </dgm:t>
    </dgm:pt>
    <dgm:pt modelId="{2E301811-28FB-4697-ADEE-96EC8F122705}" type="sibTrans" cxnId="{1FEA41DA-B2EA-4832-8605-5545A9942CCA}">
      <dgm:prSet/>
      <dgm:spPr/>
      <dgm:t>
        <a:bodyPr/>
        <a:lstStyle/>
        <a:p>
          <a:endParaRPr lang="en-GB"/>
        </a:p>
      </dgm:t>
    </dgm:pt>
    <dgm:pt modelId="{F5E70E8F-7130-49A2-AEBC-E2B4571A38A7}">
      <dgm:prSet phldrT="[Text]" custT="1"/>
      <dgm:spPr>
        <a:gradFill rotWithShape="0">
          <a:gsLst>
            <a:gs pos="0">
              <a:srgbClr val="8064A2">
                <a:tint val="40000"/>
                <a:hueOff val="0"/>
                <a:satOff val="0"/>
                <a:lumOff val="0"/>
                <a:alphaOff val="0"/>
                <a:tint val="100000"/>
                <a:shade val="100000"/>
                <a:satMod val="130000"/>
              </a:srgbClr>
            </a:gs>
            <a:gs pos="100000">
              <a:srgbClr val="8064A2">
                <a:tint val="4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GB" sz="1500" kern="1200" dirty="0">
              <a:solidFill>
                <a:srgbClr val="4B0A57"/>
              </a:solidFill>
              <a:latin typeface="Gotham Bold" pitchFamily="50" charset="0"/>
              <a:ea typeface="Verdana" panose="020B0604030504040204" pitchFamily="34" charset="0"/>
              <a:cs typeface="+mn-cs"/>
            </a:rPr>
            <a:t>Year 5: CS</a:t>
          </a:r>
        </a:p>
      </dgm:t>
    </dgm:pt>
    <dgm:pt modelId="{0E0136FC-F967-452D-837C-DE8746036DA7}" type="parTrans" cxnId="{B5570AF5-0FB8-49FD-92E6-F382EBD9D188}">
      <dgm:prSet/>
      <dgm:spPr/>
      <dgm:t>
        <a:bodyPr/>
        <a:lstStyle/>
        <a:p>
          <a:endParaRPr lang="en-GB"/>
        </a:p>
      </dgm:t>
    </dgm:pt>
    <dgm:pt modelId="{18E32B6F-A21D-478D-B0D9-FF0D26841022}" type="sibTrans" cxnId="{B5570AF5-0FB8-49FD-92E6-F382EBD9D188}">
      <dgm:prSet/>
      <dgm:spPr/>
      <dgm:t>
        <a:bodyPr/>
        <a:lstStyle/>
        <a:p>
          <a:endParaRPr lang="en-GB"/>
        </a:p>
      </dgm:t>
    </dgm:pt>
    <dgm:pt modelId="{B607A00F-C1FB-4FD1-97A9-FEAC1D5CB034}" type="pres">
      <dgm:prSet presAssocID="{43061A50-D4FE-45B0-B4B3-EEEFE8C6A22F}" presName="composite" presStyleCnt="0">
        <dgm:presLayoutVars>
          <dgm:chMax val="1"/>
          <dgm:dir/>
          <dgm:resizeHandles val="exact"/>
        </dgm:presLayoutVars>
      </dgm:prSet>
      <dgm:spPr/>
    </dgm:pt>
    <dgm:pt modelId="{2CC1BD72-97A8-45C6-B0EE-825CF4CBE768}" type="pres">
      <dgm:prSet presAssocID="{43061A50-D4FE-45B0-B4B3-EEEFE8C6A22F}" presName="radial" presStyleCnt="0">
        <dgm:presLayoutVars>
          <dgm:animLvl val="ctr"/>
        </dgm:presLayoutVars>
      </dgm:prSet>
      <dgm:spPr/>
    </dgm:pt>
    <dgm:pt modelId="{0761F917-DE89-420C-B0FE-FA99209A703B}" type="pres">
      <dgm:prSet presAssocID="{1A80EE43-0808-4510-B6E6-576E3F69AA2E}" presName="centerShape" presStyleLbl="vennNode1" presStyleIdx="0" presStyleCnt="6"/>
      <dgm:spPr>
        <a:xfrm>
          <a:off x="895378" y="949538"/>
          <a:ext cx="2201109" cy="2201109"/>
        </a:xfrm>
        <a:prstGeom prst="ellipse">
          <a:avLst/>
        </a:prstGeom>
      </dgm:spPr>
    </dgm:pt>
    <dgm:pt modelId="{6666DF4B-54AF-4080-B7DE-257C17769D3E}" type="pres">
      <dgm:prSet presAssocID="{344075C0-2AB5-4B45-BCE2-CB0B806164CD}" presName="node" presStyleLbl="vennNode1" presStyleIdx="1" presStyleCnt="6">
        <dgm:presLayoutVars>
          <dgm:bulletEnabled val="1"/>
        </dgm:presLayoutVars>
      </dgm:prSet>
      <dgm:spPr>
        <a:xfrm>
          <a:off x="1445655" y="67909"/>
          <a:ext cx="1100554" cy="1100554"/>
        </a:xfrm>
        <a:prstGeom prst="ellipse">
          <a:avLst/>
        </a:prstGeom>
      </dgm:spPr>
    </dgm:pt>
    <dgm:pt modelId="{254B6596-A3BC-4433-B713-F8CDA2F23F46}" type="pres">
      <dgm:prSet presAssocID="{948EAF59-3319-479A-A2E1-EA9B264684C2}" presName="node" presStyleLbl="vennNode1" presStyleIdx="2" presStyleCnt="6" custRadScaleRad="100005" custRadScaleInc="-1575">
        <dgm:presLayoutVars>
          <dgm:bulletEnabled val="1"/>
        </dgm:presLayoutVars>
      </dgm:prSet>
      <dgm:spPr>
        <a:xfrm>
          <a:off x="2798523" y="1030443"/>
          <a:ext cx="1100554" cy="1100554"/>
        </a:xfrm>
        <a:prstGeom prst="ellipse">
          <a:avLst/>
        </a:prstGeom>
      </dgm:spPr>
    </dgm:pt>
    <dgm:pt modelId="{D808A0F6-FB09-4FDC-BE58-A28C24BB1662}" type="pres">
      <dgm:prSet presAssocID="{BBF87151-9504-4D7C-9141-BF00DED2C9D7}" presName="node" presStyleLbl="vennNode1" presStyleIdx="3" presStyleCnt="6">
        <dgm:presLayoutVars>
          <dgm:bulletEnabled val="1"/>
        </dgm:presLayoutVars>
      </dgm:prSet>
      <dgm:spPr>
        <a:xfrm>
          <a:off x="2287309" y="2658252"/>
          <a:ext cx="1100554" cy="1100554"/>
        </a:xfrm>
        <a:prstGeom prst="ellipse">
          <a:avLst/>
        </a:prstGeom>
      </dgm:spPr>
    </dgm:pt>
    <dgm:pt modelId="{1F1833CC-5CEB-480F-815B-30FB0DAE79E7}" type="pres">
      <dgm:prSet presAssocID="{60826C3C-204B-4717-9232-A5ABA3BB7587}" presName="node" presStyleLbl="vennNode1" presStyleIdx="4" presStyleCnt="6">
        <dgm:presLayoutVars>
          <dgm:bulletEnabled val="1"/>
        </dgm:presLayoutVars>
      </dgm:prSet>
      <dgm:spPr>
        <a:xfrm>
          <a:off x="604002" y="2658252"/>
          <a:ext cx="1100554" cy="1100554"/>
        </a:xfrm>
        <a:prstGeom prst="ellipse">
          <a:avLst/>
        </a:prstGeom>
      </dgm:spPr>
    </dgm:pt>
    <dgm:pt modelId="{F4E4C42A-2726-4035-A0AC-AF0140D79178}" type="pres">
      <dgm:prSet presAssocID="{F5E70E8F-7130-49A2-AEBC-E2B4571A38A7}" presName="node" presStyleLbl="vennNode1" presStyleIdx="5" presStyleCnt="6">
        <dgm:presLayoutVars>
          <dgm:bulletEnabled val="1"/>
        </dgm:presLayoutVars>
      </dgm:prSet>
      <dgm:spPr>
        <a:xfrm>
          <a:off x="83832" y="1057332"/>
          <a:ext cx="1100554" cy="1100554"/>
        </a:xfrm>
        <a:prstGeom prst="ellipse">
          <a:avLst/>
        </a:prstGeom>
      </dgm:spPr>
    </dgm:pt>
  </dgm:ptLst>
  <dgm:cxnLst>
    <dgm:cxn modelId="{1C060504-E17D-417D-B2D7-C22F2ABA7E9A}" srcId="{1A80EE43-0808-4510-B6E6-576E3F69AA2E}" destId="{948EAF59-3319-479A-A2E1-EA9B264684C2}" srcOrd="1" destOrd="0" parTransId="{C275A32A-A0B6-4A33-87C6-09C0E6CE40A9}" sibTransId="{A7EBF39C-E92D-4E76-81BF-26C239DADC39}"/>
    <dgm:cxn modelId="{1D140E10-116D-46FE-9776-DFB41A322DDF}" type="presOf" srcId="{344075C0-2AB5-4B45-BCE2-CB0B806164CD}" destId="{6666DF4B-54AF-4080-B7DE-257C17769D3E}" srcOrd="0" destOrd="0" presId="urn:microsoft.com/office/officeart/2005/8/layout/radial3"/>
    <dgm:cxn modelId="{28D30617-74B5-449F-A380-6F86B5BA8936}" srcId="{43061A50-D4FE-45B0-B4B3-EEEFE8C6A22F}" destId="{1A80EE43-0808-4510-B6E6-576E3F69AA2E}" srcOrd="0" destOrd="0" parTransId="{7C3E841C-97C2-4450-A83C-F942AA1FFC32}" sibTransId="{C716AD84-3579-4720-A650-8F3234AC73C5}"/>
    <dgm:cxn modelId="{CD3C3B60-46B4-45AD-A4EB-82D2B0C25C46}" type="presOf" srcId="{43061A50-D4FE-45B0-B4B3-EEEFE8C6A22F}" destId="{B607A00F-C1FB-4FD1-97A9-FEAC1D5CB034}" srcOrd="0" destOrd="0" presId="urn:microsoft.com/office/officeart/2005/8/layout/radial3"/>
    <dgm:cxn modelId="{71BA2645-AA22-4F26-960F-500B4785E0B3}" srcId="{1A80EE43-0808-4510-B6E6-576E3F69AA2E}" destId="{344075C0-2AB5-4B45-BCE2-CB0B806164CD}" srcOrd="0" destOrd="0" parTransId="{2412A9D9-062C-47F1-A0A0-945498909048}" sibTransId="{41B8524A-C4ED-4DE2-B658-C12FD670AF77}"/>
    <dgm:cxn modelId="{CDCCC171-66C3-4061-8F90-F37606BDFB17}" type="presOf" srcId="{F5E70E8F-7130-49A2-AEBC-E2B4571A38A7}" destId="{F4E4C42A-2726-4035-A0AC-AF0140D79178}" srcOrd="0" destOrd="0" presId="urn:microsoft.com/office/officeart/2005/8/layout/radial3"/>
    <dgm:cxn modelId="{D1474E9A-D4B0-4221-86E7-266C0FD5ACEC}" type="presOf" srcId="{BBF87151-9504-4D7C-9141-BF00DED2C9D7}" destId="{D808A0F6-FB09-4FDC-BE58-A28C24BB1662}" srcOrd="0" destOrd="0" presId="urn:microsoft.com/office/officeart/2005/8/layout/radial3"/>
    <dgm:cxn modelId="{D93CB0B0-2760-4B96-BD8B-E7C6352136D9}" type="presOf" srcId="{1A80EE43-0808-4510-B6E6-576E3F69AA2E}" destId="{0761F917-DE89-420C-B0FE-FA99209A703B}" srcOrd="0" destOrd="0" presId="urn:microsoft.com/office/officeart/2005/8/layout/radial3"/>
    <dgm:cxn modelId="{1FEA41DA-B2EA-4832-8605-5545A9942CCA}" srcId="{1A80EE43-0808-4510-B6E6-576E3F69AA2E}" destId="{60826C3C-204B-4717-9232-A5ABA3BB7587}" srcOrd="3" destOrd="0" parTransId="{2E8F324C-6C07-449D-B095-17AFAA835F9D}" sibTransId="{2E301811-28FB-4697-ADEE-96EC8F122705}"/>
    <dgm:cxn modelId="{4C2935DB-382B-4B5D-81D4-5CEEDEBF7437}" type="presOf" srcId="{948EAF59-3319-479A-A2E1-EA9B264684C2}" destId="{254B6596-A3BC-4433-B713-F8CDA2F23F46}" srcOrd="0" destOrd="0" presId="urn:microsoft.com/office/officeart/2005/8/layout/radial3"/>
    <dgm:cxn modelId="{E9FB89F1-F327-42F1-BE75-E060E7E082A3}" type="presOf" srcId="{60826C3C-204B-4717-9232-A5ABA3BB7587}" destId="{1F1833CC-5CEB-480F-815B-30FB0DAE79E7}" srcOrd="0" destOrd="0" presId="urn:microsoft.com/office/officeart/2005/8/layout/radial3"/>
    <dgm:cxn modelId="{B5570AF5-0FB8-49FD-92E6-F382EBD9D188}" srcId="{1A80EE43-0808-4510-B6E6-576E3F69AA2E}" destId="{F5E70E8F-7130-49A2-AEBC-E2B4571A38A7}" srcOrd="4" destOrd="0" parTransId="{0E0136FC-F967-452D-837C-DE8746036DA7}" sibTransId="{18E32B6F-A21D-478D-B0D9-FF0D26841022}"/>
    <dgm:cxn modelId="{C916EEF5-10B3-443A-9207-3D7B0233F0FE}" srcId="{1A80EE43-0808-4510-B6E6-576E3F69AA2E}" destId="{BBF87151-9504-4D7C-9141-BF00DED2C9D7}" srcOrd="2" destOrd="0" parTransId="{AE7BB439-F8B1-4F87-80D2-FDBAE9790F8D}" sibTransId="{1D48C0A4-E9CB-43A8-8439-4CC8A6A9F8B8}"/>
    <dgm:cxn modelId="{4F7A1721-D85B-4157-8555-67283A521A17}" type="presParOf" srcId="{B607A00F-C1FB-4FD1-97A9-FEAC1D5CB034}" destId="{2CC1BD72-97A8-45C6-B0EE-825CF4CBE768}" srcOrd="0" destOrd="0" presId="urn:microsoft.com/office/officeart/2005/8/layout/radial3"/>
    <dgm:cxn modelId="{BA6A56B1-1772-43A1-81AC-72D302484857}" type="presParOf" srcId="{2CC1BD72-97A8-45C6-B0EE-825CF4CBE768}" destId="{0761F917-DE89-420C-B0FE-FA99209A703B}" srcOrd="0" destOrd="0" presId="urn:microsoft.com/office/officeart/2005/8/layout/radial3"/>
    <dgm:cxn modelId="{675420F3-BE66-4B41-9833-B7FA1D17EA83}" type="presParOf" srcId="{2CC1BD72-97A8-45C6-B0EE-825CF4CBE768}" destId="{6666DF4B-54AF-4080-B7DE-257C17769D3E}" srcOrd="1" destOrd="0" presId="urn:microsoft.com/office/officeart/2005/8/layout/radial3"/>
    <dgm:cxn modelId="{BB9283F9-870B-4F60-ADF3-A937B083FE4D}" type="presParOf" srcId="{2CC1BD72-97A8-45C6-B0EE-825CF4CBE768}" destId="{254B6596-A3BC-4433-B713-F8CDA2F23F46}" srcOrd="2" destOrd="0" presId="urn:microsoft.com/office/officeart/2005/8/layout/radial3"/>
    <dgm:cxn modelId="{5C09B659-45E8-4047-A872-9C9051839FC8}" type="presParOf" srcId="{2CC1BD72-97A8-45C6-B0EE-825CF4CBE768}" destId="{D808A0F6-FB09-4FDC-BE58-A28C24BB1662}" srcOrd="3" destOrd="0" presId="urn:microsoft.com/office/officeart/2005/8/layout/radial3"/>
    <dgm:cxn modelId="{8A7A9ADD-4E31-4E5B-A72C-6AB8E91DCCF9}" type="presParOf" srcId="{2CC1BD72-97A8-45C6-B0EE-825CF4CBE768}" destId="{1F1833CC-5CEB-480F-815B-30FB0DAE79E7}" srcOrd="4" destOrd="0" presId="urn:microsoft.com/office/officeart/2005/8/layout/radial3"/>
    <dgm:cxn modelId="{EF050475-7FFF-4427-8D33-75E7EE1A2EEF}" type="presParOf" srcId="{2CC1BD72-97A8-45C6-B0EE-825CF4CBE768}" destId="{F4E4C42A-2726-4035-A0AC-AF0140D79178}"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61A50-D4FE-45B0-B4B3-EEEFE8C6A22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1A80EE43-0808-4510-B6E6-576E3F69AA2E}">
      <dgm:prSet phldrT="[Text]" custT="1"/>
      <dgm:spPr>
        <a:solidFill>
          <a:prstClr val="white"/>
        </a:solidFill>
        <a:ln>
          <a:noFill/>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500" kern="1200" dirty="0">
              <a:solidFill>
                <a:srgbClr val="4B0A57"/>
              </a:solidFill>
              <a:latin typeface="Gotham Bold" pitchFamily="50" charset="0"/>
              <a:ea typeface="Verdana" panose="020B0604030504040204" pitchFamily="34" charset="0"/>
              <a:cs typeface="+mn-cs"/>
            </a:rPr>
            <a:t>1 event a year</a:t>
          </a:r>
        </a:p>
      </dgm:t>
    </dgm:pt>
    <dgm:pt modelId="{7C3E841C-97C2-4450-A83C-F942AA1FFC32}" type="parTrans" cxnId="{28D30617-74B5-449F-A380-6F86B5BA8936}">
      <dgm:prSet/>
      <dgm:spPr/>
      <dgm:t>
        <a:bodyPr/>
        <a:lstStyle/>
        <a:p>
          <a:endParaRPr lang="en-GB"/>
        </a:p>
      </dgm:t>
    </dgm:pt>
    <dgm:pt modelId="{C716AD84-3579-4720-A650-8F3234AC73C5}" type="sibTrans" cxnId="{28D30617-74B5-449F-A380-6F86B5BA8936}">
      <dgm:prSet/>
      <dgm:spPr/>
      <dgm:t>
        <a:bodyPr/>
        <a:lstStyle/>
        <a:p>
          <a:endParaRPr lang="en-GB"/>
        </a:p>
      </dgm:t>
    </dgm:pt>
    <dgm:pt modelId="{344075C0-2AB5-4B45-BCE2-CB0B806164CD}">
      <dgm:prSet phldrT="[Text]" custT="1"/>
      <dgm:spPr>
        <a:solidFill>
          <a:srgbClr val="4B0A57"/>
        </a:solidFill>
        <a:ln>
          <a:noFill/>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1: PGJ</a:t>
          </a:r>
        </a:p>
      </dgm:t>
    </dgm:pt>
    <dgm:pt modelId="{2412A9D9-062C-47F1-A0A0-945498909048}" type="parTrans" cxnId="{71BA2645-AA22-4F26-960F-500B4785E0B3}">
      <dgm:prSet/>
      <dgm:spPr/>
      <dgm:t>
        <a:bodyPr/>
        <a:lstStyle/>
        <a:p>
          <a:endParaRPr lang="en-GB"/>
        </a:p>
      </dgm:t>
    </dgm:pt>
    <dgm:pt modelId="{41B8524A-C4ED-4DE2-B658-C12FD670AF77}" type="sibTrans" cxnId="{71BA2645-AA22-4F26-960F-500B4785E0B3}">
      <dgm:prSet/>
      <dgm:spPr/>
      <dgm:t>
        <a:bodyPr/>
        <a:lstStyle/>
        <a:p>
          <a:endParaRPr lang="en-GB"/>
        </a:p>
      </dgm:t>
    </dgm:pt>
    <dgm:pt modelId="{948EAF59-3319-479A-A2E1-EA9B264684C2}">
      <dgm:prSet phldrT="[Text]" custT="1"/>
      <dgm:spPr>
        <a:solidFill>
          <a:srgbClr val="4B0A57"/>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2: PGJ</a:t>
          </a:r>
        </a:p>
      </dgm:t>
    </dgm:pt>
    <dgm:pt modelId="{C275A32A-A0B6-4A33-87C6-09C0E6CE40A9}" type="parTrans" cxnId="{1C060504-E17D-417D-B2D7-C22F2ABA7E9A}">
      <dgm:prSet/>
      <dgm:spPr/>
      <dgm:t>
        <a:bodyPr/>
        <a:lstStyle/>
        <a:p>
          <a:endParaRPr lang="en-GB"/>
        </a:p>
      </dgm:t>
    </dgm:pt>
    <dgm:pt modelId="{A7EBF39C-E92D-4E76-81BF-26C239DADC39}" type="sibTrans" cxnId="{1C060504-E17D-417D-B2D7-C22F2ABA7E9A}">
      <dgm:prSet/>
      <dgm:spPr/>
      <dgm:t>
        <a:bodyPr/>
        <a:lstStyle/>
        <a:p>
          <a:endParaRPr lang="en-GB"/>
        </a:p>
      </dgm:t>
    </dgm:pt>
    <dgm:pt modelId="{BBF87151-9504-4D7C-9141-BF00DED2C9D7}">
      <dgm:prSet phldrT="[Text]" custT="1"/>
      <dgm:spPr>
        <a:solidFill>
          <a:srgbClr val="4B0A57"/>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3: PGJ</a:t>
          </a:r>
        </a:p>
      </dgm:t>
    </dgm:pt>
    <dgm:pt modelId="{AE7BB439-F8B1-4F87-80D2-FDBAE9790F8D}" type="parTrans" cxnId="{C916EEF5-10B3-443A-9207-3D7B0233F0FE}">
      <dgm:prSet/>
      <dgm:spPr/>
      <dgm:t>
        <a:bodyPr/>
        <a:lstStyle/>
        <a:p>
          <a:endParaRPr lang="en-GB"/>
        </a:p>
      </dgm:t>
    </dgm:pt>
    <dgm:pt modelId="{1D48C0A4-E9CB-43A8-8439-4CC8A6A9F8B8}" type="sibTrans" cxnId="{C916EEF5-10B3-443A-9207-3D7B0233F0FE}">
      <dgm:prSet/>
      <dgm:spPr/>
      <dgm:t>
        <a:bodyPr/>
        <a:lstStyle/>
        <a:p>
          <a:endParaRPr lang="en-GB"/>
        </a:p>
      </dgm:t>
    </dgm:pt>
    <dgm:pt modelId="{60826C3C-204B-4717-9232-A5ABA3BB7587}">
      <dgm:prSet phldrT="[Text]" custT="1"/>
      <dgm:spPr>
        <a:solidFill>
          <a:srgbClr val="7030A0"/>
        </a:solidFill>
        <a:ln>
          <a:noFill/>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4: GJM</a:t>
          </a:r>
        </a:p>
      </dgm:t>
    </dgm:pt>
    <dgm:pt modelId="{2E8F324C-6C07-449D-B095-17AFAA835F9D}" type="parTrans" cxnId="{1FEA41DA-B2EA-4832-8605-5545A9942CCA}">
      <dgm:prSet/>
      <dgm:spPr/>
      <dgm:t>
        <a:bodyPr/>
        <a:lstStyle/>
        <a:p>
          <a:endParaRPr lang="en-GB"/>
        </a:p>
      </dgm:t>
    </dgm:pt>
    <dgm:pt modelId="{2E301811-28FB-4697-ADEE-96EC8F122705}" type="sibTrans" cxnId="{1FEA41DA-B2EA-4832-8605-5545A9942CCA}">
      <dgm:prSet/>
      <dgm:spPr/>
      <dgm:t>
        <a:bodyPr/>
        <a:lstStyle/>
        <a:p>
          <a:endParaRPr lang="en-GB"/>
        </a:p>
      </dgm:t>
    </dgm:pt>
    <dgm:pt modelId="{F5E70E8F-7130-49A2-AEBC-E2B4571A38A7}">
      <dgm:prSet phldrT="[Text]" custT="1"/>
      <dgm:spPr>
        <a:gradFill rotWithShape="0">
          <a:gsLst>
            <a:gs pos="0">
              <a:srgbClr val="8064A2">
                <a:tint val="40000"/>
                <a:hueOff val="0"/>
                <a:satOff val="0"/>
                <a:lumOff val="0"/>
                <a:alphaOff val="0"/>
                <a:tint val="100000"/>
                <a:shade val="100000"/>
                <a:satMod val="130000"/>
              </a:srgbClr>
            </a:gs>
            <a:gs pos="100000">
              <a:srgbClr val="8064A2">
                <a:tint val="4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GB" sz="1500" kern="1200" dirty="0">
              <a:solidFill>
                <a:srgbClr val="4B0A57"/>
              </a:solidFill>
              <a:latin typeface="Gotham Bold" pitchFamily="50" charset="0"/>
              <a:ea typeface="Verdana" panose="020B0604030504040204" pitchFamily="34" charset="0"/>
              <a:cs typeface="+mn-cs"/>
            </a:rPr>
            <a:t>Year 5: FJ</a:t>
          </a:r>
        </a:p>
      </dgm:t>
    </dgm:pt>
    <dgm:pt modelId="{0E0136FC-F967-452D-837C-DE8746036DA7}" type="parTrans" cxnId="{B5570AF5-0FB8-49FD-92E6-F382EBD9D188}">
      <dgm:prSet/>
      <dgm:spPr/>
      <dgm:t>
        <a:bodyPr/>
        <a:lstStyle/>
        <a:p>
          <a:endParaRPr lang="en-GB"/>
        </a:p>
      </dgm:t>
    </dgm:pt>
    <dgm:pt modelId="{18E32B6F-A21D-478D-B0D9-FF0D26841022}" type="sibTrans" cxnId="{B5570AF5-0FB8-49FD-92E6-F382EBD9D188}">
      <dgm:prSet/>
      <dgm:spPr/>
      <dgm:t>
        <a:bodyPr/>
        <a:lstStyle/>
        <a:p>
          <a:endParaRPr lang="en-GB"/>
        </a:p>
      </dgm:t>
    </dgm:pt>
    <dgm:pt modelId="{B607A00F-C1FB-4FD1-97A9-FEAC1D5CB034}" type="pres">
      <dgm:prSet presAssocID="{43061A50-D4FE-45B0-B4B3-EEEFE8C6A22F}" presName="composite" presStyleCnt="0">
        <dgm:presLayoutVars>
          <dgm:chMax val="1"/>
          <dgm:dir/>
          <dgm:resizeHandles val="exact"/>
        </dgm:presLayoutVars>
      </dgm:prSet>
      <dgm:spPr/>
    </dgm:pt>
    <dgm:pt modelId="{2CC1BD72-97A8-45C6-B0EE-825CF4CBE768}" type="pres">
      <dgm:prSet presAssocID="{43061A50-D4FE-45B0-B4B3-EEEFE8C6A22F}" presName="radial" presStyleCnt="0">
        <dgm:presLayoutVars>
          <dgm:animLvl val="ctr"/>
        </dgm:presLayoutVars>
      </dgm:prSet>
      <dgm:spPr/>
    </dgm:pt>
    <dgm:pt modelId="{0761F917-DE89-420C-B0FE-FA99209A703B}" type="pres">
      <dgm:prSet presAssocID="{1A80EE43-0808-4510-B6E6-576E3F69AA2E}" presName="centerShape" presStyleLbl="vennNode1" presStyleIdx="0" presStyleCnt="6"/>
      <dgm:spPr>
        <a:xfrm>
          <a:off x="895378" y="949538"/>
          <a:ext cx="2201109" cy="2201109"/>
        </a:xfrm>
        <a:prstGeom prst="ellipse">
          <a:avLst/>
        </a:prstGeom>
      </dgm:spPr>
    </dgm:pt>
    <dgm:pt modelId="{6666DF4B-54AF-4080-B7DE-257C17769D3E}" type="pres">
      <dgm:prSet presAssocID="{344075C0-2AB5-4B45-BCE2-CB0B806164CD}" presName="node" presStyleLbl="vennNode1" presStyleIdx="1" presStyleCnt="6" custRadScaleRad="101510">
        <dgm:presLayoutVars>
          <dgm:bulletEnabled val="1"/>
        </dgm:presLayoutVars>
      </dgm:prSet>
      <dgm:spPr>
        <a:xfrm>
          <a:off x="1445655" y="67909"/>
          <a:ext cx="1100554" cy="1100554"/>
        </a:xfrm>
        <a:prstGeom prst="ellipse">
          <a:avLst/>
        </a:prstGeom>
      </dgm:spPr>
    </dgm:pt>
    <dgm:pt modelId="{254B6596-A3BC-4433-B713-F8CDA2F23F46}" type="pres">
      <dgm:prSet presAssocID="{948EAF59-3319-479A-A2E1-EA9B264684C2}" presName="node" presStyleLbl="vennNode1" presStyleIdx="2" presStyleCnt="6" custRadScaleRad="100005" custRadScaleInc="-1575">
        <dgm:presLayoutVars>
          <dgm:bulletEnabled val="1"/>
        </dgm:presLayoutVars>
      </dgm:prSet>
      <dgm:spPr>
        <a:xfrm>
          <a:off x="3718630" y="1167755"/>
          <a:ext cx="1247208" cy="1247208"/>
        </a:xfrm>
        <a:prstGeom prst="ellipse">
          <a:avLst/>
        </a:prstGeom>
      </dgm:spPr>
    </dgm:pt>
    <dgm:pt modelId="{D808A0F6-FB09-4FDC-BE58-A28C24BB1662}" type="pres">
      <dgm:prSet presAssocID="{BBF87151-9504-4D7C-9141-BF00DED2C9D7}" presName="node" presStyleLbl="vennNode1" presStyleIdx="3" presStyleCnt="6">
        <dgm:presLayoutVars>
          <dgm:bulletEnabled val="1"/>
        </dgm:presLayoutVars>
      </dgm:prSet>
      <dgm:spPr>
        <a:xfrm>
          <a:off x="3139294" y="3012477"/>
          <a:ext cx="1247208" cy="1247208"/>
        </a:xfrm>
        <a:prstGeom prst="ellipse">
          <a:avLst/>
        </a:prstGeom>
      </dgm:spPr>
    </dgm:pt>
    <dgm:pt modelId="{1F1833CC-5CEB-480F-815B-30FB0DAE79E7}" type="pres">
      <dgm:prSet presAssocID="{60826C3C-204B-4717-9232-A5ABA3BB7587}" presName="node" presStyleLbl="vennNode1" presStyleIdx="4" presStyleCnt="6">
        <dgm:presLayoutVars>
          <dgm:bulletEnabled val="1"/>
        </dgm:presLayoutVars>
      </dgm:prSet>
      <dgm:spPr>
        <a:xfrm>
          <a:off x="604002" y="2658252"/>
          <a:ext cx="1100554" cy="1100554"/>
        </a:xfrm>
        <a:prstGeom prst="ellipse">
          <a:avLst/>
        </a:prstGeom>
      </dgm:spPr>
    </dgm:pt>
    <dgm:pt modelId="{F4E4C42A-2726-4035-A0AC-AF0140D79178}" type="pres">
      <dgm:prSet presAssocID="{F5E70E8F-7130-49A2-AEBC-E2B4571A38A7}" presName="node" presStyleLbl="vennNode1" presStyleIdx="5" presStyleCnt="6" custRadScaleRad="100677" custRadScaleInc="827">
        <dgm:presLayoutVars>
          <dgm:bulletEnabled val="1"/>
        </dgm:presLayoutVars>
      </dgm:prSet>
      <dgm:spPr>
        <a:xfrm>
          <a:off x="83832" y="1057332"/>
          <a:ext cx="1100554" cy="1100554"/>
        </a:xfrm>
        <a:prstGeom prst="ellipse">
          <a:avLst/>
        </a:prstGeom>
      </dgm:spPr>
    </dgm:pt>
  </dgm:ptLst>
  <dgm:cxnLst>
    <dgm:cxn modelId="{1C060504-E17D-417D-B2D7-C22F2ABA7E9A}" srcId="{1A80EE43-0808-4510-B6E6-576E3F69AA2E}" destId="{948EAF59-3319-479A-A2E1-EA9B264684C2}" srcOrd="1" destOrd="0" parTransId="{C275A32A-A0B6-4A33-87C6-09C0E6CE40A9}" sibTransId="{A7EBF39C-E92D-4E76-81BF-26C239DADC39}"/>
    <dgm:cxn modelId="{1D140E10-116D-46FE-9776-DFB41A322DDF}" type="presOf" srcId="{344075C0-2AB5-4B45-BCE2-CB0B806164CD}" destId="{6666DF4B-54AF-4080-B7DE-257C17769D3E}" srcOrd="0" destOrd="0" presId="urn:microsoft.com/office/officeart/2005/8/layout/radial3"/>
    <dgm:cxn modelId="{28D30617-74B5-449F-A380-6F86B5BA8936}" srcId="{43061A50-D4FE-45B0-B4B3-EEEFE8C6A22F}" destId="{1A80EE43-0808-4510-B6E6-576E3F69AA2E}" srcOrd="0" destOrd="0" parTransId="{7C3E841C-97C2-4450-A83C-F942AA1FFC32}" sibTransId="{C716AD84-3579-4720-A650-8F3234AC73C5}"/>
    <dgm:cxn modelId="{CD3C3B60-46B4-45AD-A4EB-82D2B0C25C46}" type="presOf" srcId="{43061A50-D4FE-45B0-B4B3-EEEFE8C6A22F}" destId="{B607A00F-C1FB-4FD1-97A9-FEAC1D5CB034}" srcOrd="0" destOrd="0" presId="urn:microsoft.com/office/officeart/2005/8/layout/radial3"/>
    <dgm:cxn modelId="{71BA2645-AA22-4F26-960F-500B4785E0B3}" srcId="{1A80EE43-0808-4510-B6E6-576E3F69AA2E}" destId="{344075C0-2AB5-4B45-BCE2-CB0B806164CD}" srcOrd="0" destOrd="0" parTransId="{2412A9D9-062C-47F1-A0A0-945498909048}" sibTransId="{41B8524A-C4ED-4DE2-B658-C12FD670AF77}"/>
    <dgm:cxn modelId="{CDCCC171-66C3-4061-8F90-F37606BDFB17}" type="presOf" srcId="{F5E70E8F-7130-49A2-AEBC-E2B4571A38A7}" destId="{F4E4C42A-2726-4035-A0AC-AF0140D79178}" srcOrd="0" destOrd="0" presId="urn:microsoft.com/office/officeart/2005/8/layout/radial3"/>
    <dgm:cxn modelId="{D1474E9A-D4B0-4221-86E7-266C0FD5ACEC}" type="presOf" srcId="{BBF87151-9504-4D7C-9141-BF00DED2C9D7}" destId="{D808A0F6-FB09-4FDC-BE58-A28C24BB1662}" srcOrd="0" destOrd="0" presId="urn:microsoft.com/office/officeart/2005/8/layout/radial3"/>
    <dgm:cxn modelId="{D93CB0B0-2760-4B96-BD8B-E7C6352136D9}" type="presOf" srcId="{1A80EE43-0808-4510-B6E6-576E3F69AA2E}" destId="{0761F917-DE89-420C-B0FE-FA99209A703B}" srcOrd="0" destOrd="0" presId="urn:microsoft.com/office/officeart/2005/8/layout/radial3"/>
    <dgm:cxn modelId="{1FEA41DA-B2EA-4832-8605-5545A9942CCA}" srcId="{1A80EE43-0808-4510-B6E6-576E3F69AA2E}" destId="{60826C3C-204B-4717-9232-A5ABA3BB7587}" srcOrd="3" destOrd="0" parTransId="{2E8F324C-6C07-449D-B095-17AFAA835F9D}" sibTransId="{2E301811-28FB-4697-ADEE-96EC8F122705}"/>
    <dgm:cxn modelId="{4C2935DB-382B-4B5D-81D4-5CEEDEBF7437}" type="presOf" srcId="{948EAF59-3319-479A-A2E1-EA9B264684C2}" destId="{254B6596-A3BC-4433-B713-F8CDA2F23F46}" srcOrd="0" destOrd="0" presId="urn:microsoft.com/office/officeart/2005/8/layout/radial3"/>
    <dgm:cxn modelId="{E9FB89F1-F327-42F1-BE75-E060E7E082A3}" type="presOf" srcId="{60826C3C-204B-4717-9232-A5ABA3BB7587}" destId="{1F1833CC-5CEB-480F-815B-30FB0DAE79E7}" srcOrd="0" destOrd="0" presId="urn:microsoft.com/office/officeart/2005/8/layout/radial3"/>
    <dgm:cxn modelId="{B5570AF5-0FB8-49FD-92E6-F382EBD9D188}" srcId="{1A80EE43-0808-4510-B6E6-576E3F69AA2E}" destId="{F5E70E8F-7130-49A2-AEBC-E2B4571A38A7}" srcOrd="4" destOrd="0" parTransId="{0E0136FC-F967-452D-837C-DE8746036DA7}" sibTransId="{18E32B6F-A21D-478D-B0D9-FF0D26841022}"/>
    <dgm:cxn modelId="{C916EEF5-10B3-443A-9207-3D7B0233F0FE}" srcId="{1A80EE43-0808-4510-B6E6-576E3F69AA2E}" destId="{BBF87151-9504-4D7C-9141-BF00DED2C9D7}" srcOrd="2" destOrd="0" parTransId="{AE7BB439-F8B1-4F87-80D2-FDBAE9790F8D}" sibTransId="{1D48C0A4-E9CB-43A8-8439-4CC8A6A9F8B8}"/>
    <dgm:cxn modelId="{4F7A1721-D85B-4157-8555-67283A521A17}" type="presParOf" srcId="{B607A00F-C1FB-4FD1-97A9-FEAC1D5CB034}" destId="{2CC1BD72-97A8-45C6-B0EE-825CF4CBE768}" srcOrd="0" destOrd="0" presId="urn:microsoft.com/office/officeart/2005/8/layout/radial3"/>
    <dgm:cxn modelId="{BA6A56B1-1772-43A1-81AC-72D302484857}" type="presParOf" srcId="{2CC1BD72-97A8-45C6-B0EE-825CF4CBE768}" destId="{0761F917-DE89-420C-B0FE-FA99209A703B}" srcOrd="0" destOrd="0" presId="urn:microsoft.com/office/officeart/2005/8/layout/radial3"/>
    <dgm:cxn modelId="{675420F3-BE66-4B41-9833-B7FA1D17EA83}" type="presParOf" srcId="{2CC1BD72-97A8-45C6-B0EE-825CF4CBE768}" destId="{6666DF4B-54AF-4080-B7DE-257C17769D3E}" srcOrd="1" destOrd="0" presId="urn:microsoft.com/office/officeart/2005/8/layout/radial3"/>
    <dgm:cxn modelId="{BB9283F9-870B-4F60-ADF3-A937B083FE4D}" type="presParOf" srcId="{2CC1BD72-97A8-45C6-B0EE-825CF4CBE768}" destId="{254B6596-A3BC-4433-B713-F8CDA2F23F46}" srcOrd="2" destOrd="0" presId="urn:microsoft.com/office/officeart/2005/8/layout/radial3"/>
    <dgm:cxn modelId="{5C09B659-45E8-4047-A872-9C9051839FC8}" type="presParOf" srcId="{2CC1BD72-97A8-45C6-B0EE-825CF4CBE768}" destId="{D808A0F6-FB09-4FDC-BE58-A28C24BB1662}" srcOrd="3" destOrd="0" presId="urn:microsoft.com/office/officeart/2005/8/layout/radial3"/>
    <dgm:cxn modelId="{8A7A9ADD-4E31-4E5B-A72C-6AB8E91DCCF9}" type="presParOf" srcId="{2CC1BD72-97A8-45C6-B0EE-825CF4CBE768}" destId="{1F1833CC-5CEB-480F-815B-30FB0DAE79E7}" srcOrd="4" destOrd="0" presId="urn:microsoft.com/office/officeart/2005/8/layout/radial3"/>
    <dgm:cxn modelId="{EF050475-7FFF-4427-8D33-75E7EE1A2EEF}" type="presParOf" srcId="{2CC1BD72-97A8-45C6-B0EE-825CF4CBE768}" destId="{F4E4C42A-2726-4035-A0AC-AF0140D79178}"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061A50-D4FE-45B0-B4B3-EEEFE8C6A22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1A80EE43-0808-4510-B6E6-576E3F69AA2E}">
      <dgm:prSet phldrT="[Text]" custT="1"/>
      <dgm:spPr>
        <a:solidFill>
          <a:prstClr val="white"/>
        </a:solidFill>
        <a:ln>
          <a:noFill/>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200" kern="1200" dirty="0">
              <a:solidFill>
                <a:srgbClr val="4B0A57"/>
              </a:solidFill>
              <a:latin typeface="Gotham Bold" pitchFamily="50" charset="0"/>
              <a:ea typeface="Verdana" panose="020B0604030504040204" pitchFamily="34" charset="0"/>
              <a:cs typeface="+mn-cs"/>
            </a:rPr>
            <a:t>More than 1 event a year</a:t>
          </a:r>
        </a:p>
      </dgm:t>
    </dgm:pt>
    <dgm:pt modelId="{7C3E841C-97C2-4450-A83C-F942AA1FFC32}" type="parTrans" cxnId="{28D30617-74B5-449F-A380-6F86B5BA8936}">
      <dgm:prSet/>
      <dgm:spPr/>
      <dgm:t>
        <a:bodyPr/>
        <a:lstStyle/>
        <a:p>
          <a:endParaRPr lang="en-GB" sz="1400"/>
        </a:p>
      </dgm:t>
    </dgm:pt>
    <dgm:pt modelId="{C716AD84-3579-4720-A650-8F3234AC73C5}" type="sibTrans" cxnId="{28D30617-74B5-449F-A380-6F86B5BA8936}">
      <dgm:prSet/>
      <dgm:spPr/>
      <dgm:t>
        <a:bodyPr/>
        <a:lstStyle/>
        <a:p>
          <a:endParaRPr lang="en-GB" sz="1400"/>
        </a:p>
      </dgm:t>
    </dgm:pt>
    <dgm:pt modelId="{344075C0-2AB5-4B45-BCE2-CB0B806164CD}">
      <dgm:prSet phldrT="[Text]" custT="1"/>
      <dgm:spPr>
        <a:solidFill>
          <a:srgbClr val="4B0A57"/>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1: PGJ</a:t>
          </a:r>
        </a:p>
      </dgm:t>
    </dgm:pt>
    <dgm:pt modelId="{2412A9D9-062C-47F1-A0A0-945498909048}" type="parTrans" cxnId="{71BA2645-AA22-4F26-960F-500B4785E0B3}">
      <dgm:prSet/>
      <dgm:spPr/>
      <dgm:t>
        <a:bodyPr/>
        <a:lstStyle/>
        <a:p>
          <a:endParaRPr lang="en-GB" sz="1400"/>
        </a:p>
      </dgm:t>
    </dgm:pt>
    <dgm:pt modelId="{41B8524A-C4ED-4DE2-B658-C12FD670AF77}" type="sibTrans" cxnId="{71BA2645-AA22-4F26-960F-500B4785E0B3}">
      <dgm:prSet/>
      <dgm:spPr/>
      <dgm:t>
        <a:bodyPr/>
        <a:lstStyle/>
        <a:p>
          <a:endParaRPr lang="en-GB" sz="1400"/>
        </a:p>
      </dgm:t>
    </dgm:pt>
    <dgm:pt modelId="{948EAF59-3319-479A-A2E1-EA9B264684C2}">
      <dgm:prSet phldrT="[Text]" custT="1"/>
      <dgm:spPr>
        <a:solidFill>
          <a:srgbClr val="4B0A57"/>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Event2: PGJ</a:t>
          </a:r>
        </a:p>
      </dgm:t>
    </dgm:pt>
    <dgm:pt modelId="{C275A32A-A0B6-4A33-87C6-09C0E6CE40A9}" type="parTrans" cxnId="{1C060504-E17D-417D-B2D7-C22F2ABA7E9A}">
      <dgm:prSet/>
      <dgm:spPr/>
      <dgm:t>
        <a:bodyPr/>
        <a:lstStyle/>
        <a:p>
          <a:endParaRPr lang="en-GB" sz="1400"/>
        </a:p>
      </dgm:t>
    </dgm:pt>
    <dgm:pt modelId="{A7EBF39C-E92D-4E76-81BF-26C239DADC39}" type="sibTrans" cxnId="{1C060504-E17D-417D-B2D7-C22F2ABA7E9A}">
      <dgm:prSet/>
      <dgm:spPr/>
      <dgm:t>
        <a:bodyPr/>
        <a:lstStyle/>
        <a:p>
          <a:endParaRPr lang="en-GB" sz="1400"/>
        </a:p>
      </dgm:t>
    </dgm:pt>
    <dgm:pt modelId="{BBF87151-9504-4D7C-9141-BF00DED2C9D7}">
      <dgm:prSet phldrT="[Text]" custT="1"/>
      <dgm:spPr>
        <a:solidFill>
          <a:srgbClr val="4B0A57"/>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3: PGJ</a:t>
          </a:r>
        </a:p>
      </dgm:t>
    </dgm:pt>
    <dgm:pt modelId="{AE7BB439-F8B1-4F87-80D2-FDBAE9790F8D}" type="parTrans" cxnId="{C916EEF5-10B3-443A-9207-3D7B0233F0FE}">
      <dgm:prSet/>
      <dgm:spPr/>
      <dgm:t>
        <a:bodyPr/>
        <a:lstStyle/>
        <a:p>
          <a:endParaRPr lang="en-GB" sz="1400"/>
        </a:p>
      </dgm:t>
    </dgm:pt>
    <dgm:pt modelId="{1D48C0A4-E9CB-43A8-8439-4CC8A6A9F8B8}" type="sibTrans" cxnId="{C916EEF5-10B3-443A-9207-3D7B0233F0FE}">
      <dgm:prSet/>
      <dgm:spPr/>
      <dgm:t>
        <a:bodyPr/>
        <a:lstStyle/>
        <a:p>
          <a:endParaRPr lang="en-GB" sz="1400"/>
        </a:p>
      </dgm:t>
    </dgm:pt>
    <dgm:pt modelId="{60826C3C-204B-4717-9232-A5ABA3BB7587}">
      <dgm:prSet phldrT="[Text]" custT="1"/>
      <dgm:spPr>
        <a:solidFill>
          <a:srgbClr val="BACCDF"/>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schemeClr val="bg1"/>
              </a:solidFill>
              <a:latin typeface="Gotham Bold" pitchFamily="50" charset="0"/>
              <a:ea typeface="Verdana" panose="020B0604030504040204" pitchFamily="34" charset="0"/>
              <a:cs typeface="+mn-cs"/>
            </a:rPr>
            <a:t>Event 4: FJ</a:t>
          </a:r>
        </a:p>
      </dgm:t>
    </dgm:pt>
    <dgm:pt modelId="{2E8F324C-6C07-449D-B095-17AFAA835F9D}" type="parTrans" cxnId="{1FEA41DA-B2EA-4832-8605-5545A9942CCA}">
      <dgm:prSet/>
      <dgm:spPr/>
      <dgm:t>
        <a:bodyPr/>
        <a:lstStyle/>
        <a:p>
          <a:endParaRPr lang="en-GB" sz="1400"/>
        </a:p>
      </dgm:t>
    </dgm:pt>
    <dgm:pt modelId="{2E301811-28FB-4697-ADEE-96EC8F122705}" type="sibTrans" cxnId="{1FEA41DA-B2EA-4832-8605-5545A9942CCA}">
      <dgm:prSet/>
      <dgm:spPr/>
      <dgm:t>
        <a:bodyPr/>
        <a:lstStyle/>
        <a:p>
          <a:endParaRPr lang="en-GB" sz="1400"/>
        </a:p>
      </dgm:t>
    </dgm:pt>
    <dgm:pt modelId="{F5E70E8F-7130-49A2-AEBC-E2B4571A38A7}">
      <dgm:prSet phldrT="[Text]" custT="1"/>
      <dgm:spPr>
        <a:solidFill>
          <a:srgbClr val="BACCDF"/>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schemeClr val="bg1"/>
              </a:solidFill>
              <a:latin typeface="Gotham Bold" pitchFamily="50" charset="0"/>
              <a:ea typeface="Verdana" panose="020B0604030504040204" pitchFamily="34" charset="0"/>
              <a:cs typeface="+mn-cs"/>
            </a:rPr>
            <a:t>Event 5: FJ</a:t>
          </a:r>
        </a:p>
      </dgm:t>
    </dgm:pt>
    <dgm:pt modelId="{0E0136FC-F967-452D-837C-DE8746036DA7}" type="parTrans" cxnId="{B5570AF5-0FB8-49FD-92E6-F382EBD9D188}">
      <dgm:prSet/>
      <dgm:spPr/>
      <dgm:t>
        <a:bodyPr/>
        <a:lstStyle/>
        <a:p>
          <a:endParaRPr lang="en-GB" sz="1400"/>
        </a:p>
      </dgm:t>
    </dgm:pt>
    <dgm:pt modelId="{18E32B6F-A21D-478D-B0D9-FF0D26841022}" type="sibTrans" cxnId="{B5570AF5-0FB8-49FD-92E6-F382EBD9D188}">
      <dgm:prSet/>
      <dgm:spPr/>
      <dgm:t>
        <a:bodyPr/>
        <a:lstStyle/>
        <a:p>
          <a:endParaRPr lang="en-GB" sz="1400"/>
        </a:p>
      </dgm:t>
    </dgm:pt>
    <dgm:pt modelId="{B548D135-BE70-40CD-8E68-AF516D86CBBD}">
      <dgm:prSet phldrT="[Text]" custT="1"/>
      <dgm:spPr>
        <a:solidFill>
          <a:srgbClr val="BACCDF"/>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schemeClr val="bg1"/>
              </a:solidFill>
              <a:latin typeface="Gotham Bold" pitchFamily="50" charset="0"/>
              <a:ea typeface="Verdana" panose="020B0604030504040204" pitchFamily="34" charset="0"/>
              <a:cs typeface="+mn-cs"/>
            </a:rPr>
            <a:t>Event 6: FJ</a:t>
          </a:r>
        </a:p>
      </dgm:t>
    </dgm:pt>
    <dgm:pt modelId="{41955B37-F794-401C-824F-A154548C2A09}" type="parTrans" cxnId="{F3142F5F-CC22-4C13-871E-96D15F3E29F5}">
      <dgm:prSet/>
      <dgm:spPr/>
      <dgm:t>
        <a:bodyPr/>
        <a:lstStyle/>
        <a:p>
          <a:endParaRPr lang="en-GB" sz="1400"/>
        </a:p>
      </dgm:t>
    </dgm:pt>
    <dgm:pt modelId="{36DF1033-EED2-4361-BF66-E3740B730E53}" type="sibTrans" cxnId="{F3142F5F-CC22-4C13-871E-96D15F3E29F5}">
      <dgm:prSet/>
      <dgm:spPr/>
      <dgm:t>
        <a:bodyPr/>
        <a:lstStyle/>
        <a:p>
          <a:endParaRPr lang="en-GB" sz="1400"/>
        </a:p>
      </dgm:t>
    </dgm:pt>
    <dgm:pt modelId="{FC09DED3-2B7E-48E9-84A2-A990F248C62F}">
      <dgm:prSet phldrT="[Text]" custT="1"/>
      <dgm:spPr>
        <a:solidFill>
          <a:schemeClr val="bg2"/>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7: GJM</a:t>
          </a:r>
        </a:p>
      </dgm:t>
    </dgm:pt>
    <dgm:pt modelId="{A065C148-E105-4DA7-A68F-6C07AD20F980}" type="parTrans" cxnId="{E9833113-7D9F-49B3-9BE9-D0D048260EF8}">
      <dgm:prSet/>
      <dgm:spPr/>
      <dgm:t>
        <a:bodyPr/>
        <a:lstStyle/>
        <a:p>
          <a:endParaRPr lang="en-GB" sz="1400"/>
        </a:p>
      </dgm:t>
    </dgm:pt>
    <dgm:pt modelId="{9E6E4553-0DDC-4671-8DE9-4F27F2DD2235}" type="sibTrans" cxnId="{E9833113-7D9F-49B3-9BE9-D0D048260EF8}">
      <dgm:prSet/>
      <dgm:spPr/>
      <dgm:t>
        <a:bodyPr/>
        <a:lstStyle/>
        <a:p>
          <a:endParaRPr lang="en-GB" sz="1400"/>
        </a:p>
      </dgm:t>
    </dgm:pt>
    <dgm:pt modelId="{187388FC-42C8-4B71-9721-F5395F7A1FD2}">
      <dgm:prSet phldrT="[Text]" custT="1"/>
      <dgm:spPr>
        <a:solidFill>
          <a:schemeClr val="bg2"/>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8: GJM</a:t>
          </a:r>
        </a:p>
      </dgm:t>
    </dgm:pt>
    <dgm:pt modelId="{5643DF41-B344-4D8E-A5C7-9B2D644272B9}" type="parTrans" cxnId="{9E2E861B-B562-4750-9FB2-260A319B607A}">
      <dgm:prSet/>
      <dgm:spPr/>
      <dgm:t>
        <a:bodyPr/>
        <a:lstStyle/>
        <a:p>
          <a:endParaRPr lang="en-GB" sz="1400"/>
        </a:p>
      </dgm:t>
    </dgm:pt>
    <dgm:pt modelId="{BA870366-12FE-453F-9A84-133364ADF688}" type="sibTrans" cxnId="{9E2E861B-B562-4750-9FB2-260A319B607A}">
      <dgm:prSet/>
      <dgm:spPr/>
      <dgm:t>
        <a:bodyPr/>
        <a:lstStyle/>
        <a:p>
          <a:endParaRPr lang="en-GB" sz="1400"/>
        </a:p>
      </dgm:t>
    </dgm:pt>
    <dgm:pt modelId="{32202C55-2431-4E3C-8885-594F22C745A3}">
      <dgm:prSet phldrT="[Text]" custT="1"/>
      <dgm:spPr>
        <a:solidFill>
          <a:schemeClr val="bg2"/>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9: GJM</a:t>
          </a:r>
        </a:p>
      </dgm:t>
    </dgm:pt>
    <dgm:pt modelId="{1E930E4F-6327-44F9-9C24-E2945BE8BD1C}" type="parTrans" cxnId="{6274C6A6-C130-42AE-9736-E1F4B85693F4}">
      <dgm:prSet/>
      <dgm:spPr/>
      <dgm:t>
        <a:bodyPr/>
        <a:lstStyle/>
        <a:p>
          <a:endParaRPr lang="en-GB" sz="1400"/>
        </a:p>
      </dgm:t>
    </dgm:pt>
    <dgm:pt modelId="{1E0C19D6-0FBD-4D3C-B404-766115CE6020}" type="sibTrans" cxnId="{6274C6A6-C130-42AE-9736-E1F4B85693F4}">
      <dgm:prSet/>
      <dgm:spPr/>
      <dgm:t>
        <a:bodyPr/>
        <a:lstStyle/>
        <a:p>
          <a:endParaRPr lang="en-GB" sz="1400"/>
        </a:p>
      </dgm:t>
    </dgm:pt>
    <dgm:pt modelId="{B607A00F-C1FB-4FD1-97A9-FEAC1D5CB034}" type="pres">
      <dgm:prSet presAssocID="{43061A50-D4FE-45B0-B4B3-EEEFE8C6A22F}" presName="composite" presStyleCnt="0">
        <dgm:presLayoutVars>
          <dgm:chMax val="1"/>
          <dgm:dir/>
          <dgm:resizeHandles val="exact"/>
        </dgm:presLayoutVars>
      </dgm:prSet>
      <dgm:spPr/>
    </dgm:pt>
    <dgm:pt modelId="{2CC1BD72-97A8-45C6-B0EE-825CF4CBE768}" type="pres">
      <dgm:prSet presAssocID="{43061A50-D4FE-45B0-B4B3-EEEFE8C6A22F}" presName="radial" presStyleCnt="0">
        <dgm:presLayoutVars>
          <dgm:animLvl val="ctr"/>
        </dgm:presLayoutVars>
      </dgm:prSet>
      <dgm:spPr/>
    </dgm:pt>
    <dgm:pt modelId="{0761F917-DE89-420C-B0FE-FA99209A703B}" type="pres">
      <dgm:prSet presAssocID="{1A80EE43-0808-4510-B6E6-576E3F69AA2E}" presName="centerShape" presStyleLbl="vennNode1" presStyleIdx="0" presStyleCnt="10"/>
      <dgm:spPr>
        <a:xfrm>
          <a:off x="895378" y="949538"/>
          <a:ext cx="2201109" cy="2201109"/>
        </a:xfrm>
        <a:prstGeom prst="ellipse">
          <a:avLst/>
        </a:prstGeom>
      </dgm:spPr>
    </dgm:pt>
    <dgm:pt modelId="{6666DF4B-54AF-4080-B7DE-257C17769D3E}" type="pres">
      <dgm:prSet presAssocID="{344075C0-2AB5-4B45-BCE2-CB0B806164CD}" presName="node" presStyleLbl="vennNode1" presStyleIdx="1" presStyleCnt="10" custRadScaleRad="99886" custRadScaleInc="-499">
        <dgm:presLayoutVars>
          <dgm:bulletEnabled val="1"/>
        </dgm:presLayoutVars>
      </dgm:prSet>
      <dgm:spPr>
        <a:xfrm>
          <a:off x="1454804" y="22811"/>
          <a:ext cx="1072526" cy="1072526"/>
        </a:xfrm>
        <a:prstGeom prst="ellipse">
          <a:avLst/>
        </a:prstGeom>
      </dgm:spPr>
    </dgm:pt>
    <dgm:pt modelId="{254B6596-A3BC-4433-B713-F8CDA2F23F46}" type="pres">
      <dgm:prSet presAssocID="{948EAF59-3319-479A-A2E1-EA9B264684C2}" presName="node" presStyleLbl="vennNode1" presStyleIdx="2" presStyleCnt="10" custRadScaleRad="99376" custRadScaleInc="-1652">
        <dgm:presLayoutVars>
          <dgm:bulletEnabled val="1"/>
        </dgm:presLayoutVars>
      </dgm:prSet>
      <dgm:spPr>
        <a:xfrm>
          <a:off x="2340371" y="344743"/>
          <a:ext cx="1072526" cy="1072526"/>
        </a:xfrm>
        <a:prstGeom prst="ellipse">
          <a:avLst/>
        </a:prstGeom>
      </dgm:spPr>
    </dgm:pt>
    <dgm:pt modelId="{D808A0F6-FB09-4FDC-BE58-A28C24BB1662}" type="pres">
      <dgm:prSet presAssocID="{BBF87151-9504-4D7C-9141-BF00DED2C9D7}" presName="node" presStyleLbl="vennNode1" presStyleIdx="3" presStyleCnt="10" custRadScaleRad="99727" custRadScaleInc="458">
        <dgm:presLayoutVars>
          <dgm:bulletEnabled val="1"/>
        </dgm:presLayoutVars>
      </dgm:prSet>
      <dgm:spPr>
        <a:xfrm>
          <a:off x="2833479" y="1181537"/>
          <a:ext cx="1072526" cy="1072526"/>
        </a:xfrm>
        <a:prstGeom prst="ellipse">
          <a:avLst/>
        </a:prstGeom>
      </dgm:spPr>
    </dgm:pt>
    <dgm:pt modelId="{1F1833CC-5CEB-480F-815B-30FB0DAE79E7}" type="pres">
      <dgm:prSet presAssocID="{60826C3C-204B-4717-9232-A5ABA3BB7587}" presName="node" presStyleLbl="vennNode1" presStyleIdx="4" presStyleCnt="10" custRadScaleRad="89988" custRadScaleInc="-732">
        <dgm:presLayoutVars>
          <dgm:bulletEnabled val="1"/>
        </dgm:presLayoutVars>
      </dgm:prSet>
      <dgm:spPr>
        <a:xfrm>
          <a:off x="2674309" y="2124452"/>
          <a:ext cx="1072526" cy="1072526"/>
        </a:xfrm>
        <a:prstGeom prst="ellipse">
          <a:avLst/>
        </a:prstGeom>
      </dgm:spPr>
    </dgm:pt>
    <dgm:pt modelId="{F4E4C42A-2726-4035-A0AC-AF0140D79178}" type="pres">
      <dgm:prSet presAssocID="{F5E70E8F-7130-49A2-AEBC-E2B4571A38A7}" presName="node" presStyleLbl="vennNode1" presStyleIdx="5" presStyleCnt="10" custRadScaleRad="100560" custRadScaleInc="-240">
        <dgm:presLayoutVars>
          <dgm:bulletEnabled val="1"/>
        </dgm:presLayoutVars>
      </dgm:prSet>
      <dgm:spPr>
        <a:xfrm>
          <a:off x="1942718" y="2739528"/>
          <a:ext cx="1072526" cy="1072526"/>
        </a:xfrm>
        <a:prstGeom prst="ellipse">
          <a:avLst/>
        </a:prstGeom>
      </dgm:spPr>
    </dgm:pt>
    <dgm:pt modelId="{FDCCD60A-0CF0-416E-8409-F8D54781771C}" type="pres">
      <dgm:prSet presAssocID="{B548D135-BE70-40CD-8E68-AF516D86CBBD}" presName="node" presStyleLbl="vennNode1" presStyleIdx="6" presStyleCnt="10">
        <dgm:presLayoutVars>
          <dgm:bulletEnabled val="1"/>
        </dgm:presLayoutVars>
      </dgm:prSet>
      <dgm:spPr>
        <a:xfrm>
          <a:off x="981511" y="2732979"/>
          <a:ext cx="1072526" cy="1072526"/>
        </a:xfrm>
        <a:prstGeom prst="ellipse">
          <a:avLst/>
        </a:prstGeom>
      </dgm:spPr>
    </dgm:pt>
    <dgm:pt modelId="{BC7D61EF-05CA-4BB8-973E-2D9C074F7443}" type="pres">
      <dgm:prSet presAssocID="{FC09DED3-2B7E-48E9-84A2-A990F248C62F}" presName="node" presStyleLbl="vennNode1" presStyleIdx="7" presStyleCnt="10">
        <dgm:presLayoutVars>
          <dgm:bulletEnabled val="1"/>
        </dgm:presLayoutVars>
      </dgm:prSet>
      <dgm:spPr/>
    </dgm:pt>
    <dgm:pt modelId="{79AAD691-8FE3-468D-A2F8-874829666AAC}" type="pres">
      <dgm:prSet presAssocID="{187388FC-42C8-4B71-9721-F5395F7A1FD2}" presName="node" presStyleLbl="vennNode1" presStyleIdx="8" presStyleCnt="10">
        <dgm:presLayoutVars>
          <dgm:bulletEnabled val="1"/>
        </dgm:presLayoutVars>
      </dgm:prSet>
      <dgm:spPr/>
    </dgm:pt>
    <dgm:pt modelId="{E98C8985-CCCB-43D8-BE8B-D058BCDC9283}" type="pres">
      <dgm:prSet presAssocID="{32202C55-2431-4E3C-8885-594F22C745A3}" presName="node" presStyleLbl="vennNode1" presStyleIdx="9" presStyleCnt="10">
        <dgm:presLayoutVars>
          <dgm:bulletEnabled val="1"/>
        </dgm:presLayoutVars>
      </dgm:prSet>
      <dgm:spPr/>
    </dgm:pt>
  </dgm:ptLst>
  <dgm:cxnLst>
    <dgm:cxn modelId="{1C060504-E17D-417D-B2D7-C22F2ABA7E9A}" srcId="{1A80EE43-0808-4510-B6E6-576E3F69AA2E}" destId="{948EAF59-3319-479A-A2E1-EA9B264684C2}" srcOrd="1" destOrd="0" parTransId="{C275A32A-A0B6-4A33-87C6-09C0E6CE40A9}" sibTransId="{A7EBF39C-E92D-4E76-81BF-26C239DADC39}"/>
    <dgm:cxn modelId="{1D140E10-116D-46FE-9776-DFB41A322DDF}" type="presOf" srcId="{344075C0-2AB5-4B45-BCE2-CB0B806164CD}" destId="{6666DF4B-54AF-4080-B7DE-257C17769D3E}" srcOrd="0" destOrd="0" presId="urn:microsoft.com/office/officeart/2005/8/layout/radial3"/>
    <dgm:cxn modelId="{E9833113-7D9F-49B3-9BE9-D0D048260EF8}" srcId="{1A80EE43-0808-4510-B6E6-576E3F69AA2E}" destId="{FC09DED3-2B7E-48E9-84A2-A990F248C62F}" srcOrd="6" destOrd="0" parTransId="{A065C148-E105-4DA7-A68F-6C07AD20F980}" sibTransId="{9E6E4553-0DDC-4671-8DE9-4F27F2DD2235}"/>
    <dgm:cxn modelId="{28D30617-74B5-449F-A380-6F86B5BA8936}" srcId="{43061A50-D4FE-45B0-B4B3-EEEFE8C6A22F}" destId="{1A80EE43-0808-4510-B6E6-576E3F69AA2E}" srcOrd="0" destOrd="0" parTransId="{7C3E841C-97C2-4450-A83C-F942AA1FFC32}" sibTransId="{C716AD84-3579-4720-A650-8F3234AC73C5}"/>
    <dgm:cxn modelId="{9E2E861B-B562-4750-9FB2-260A319B607A}" srcId="{1A80EE43-0808-4510-B6E6-576E3F69AA2E}" destId="{187388FC-42C8-4B71-9721-F5395F7A1FD2}" srcOrd="7" destOrd="0" parTransId="{5643DF41-B344-4D8E-A5C7-9B2D644272B9}" sibTransId="{BA870366-12FE-453F-9A84-133364ADF688}"/>
    <dgm:cxn modelId="{9ADEC01E-D93E-4134-905B-0D74A84ABC34}" type="presOf" srcId="{32202C55-2431-4E3C-8885-594F22C745A3}" destId="{E98C8985-CCCB-43D8-BE8B-D058BCDC9283}" srcOrd="0" destOrd="0" presId="urn:microsoft.com/office/officeart/2005/8/layout/radial3"/>
    <dgm:cxn modelId="{E235755E-98ED-45D1-B2F1-B61181592C78}" type="presOf" srcId="{FC09DED3-2B7E-48E9-84A2-A990F248C62F}" destId="{BC7D61EF-05CA-4BB8-973E-2D9C074F7443}" srcOrd="0" destOrd="0" presId="urn:microsoft.com/office/officeart/2005/8/layout/radial3"/>
    <dgm:cxn modelId="{F3142F5F-CC22-4C13-871E-96D15F3E29F5}" srcId="{1A80EE43-0808-4510-B6E6-576E3F69AA2E}" destId="{B548D135-BE70-40CD-8E68-AF516D86CBBD}" srcOrd="5" destOrd="0" parTransId="{41955B37-F794-401C-824F-A154548C2A09}" sibTransId="{36DF1033-EED2-4361-BF66-E3740B730E53}"/>
    <dgm:cxn modelId="{CD3C3B60-46B4-45AD-A4EB-82D2B0C25C46}" type="presOf" srcId="{43061A50-D4FE-45B0-B4B3-EEEFE8C6A22F}" destId="{B607A00F-C1FB-4FD1-97A9-FEAC1D5CB034}" srcOrd="0" destOrd="0" presId="urn:microsoft.com/office/officeart/2005/8/layout/radial3"/>
    <dgm:cxn modelId="{71BA2645-AA22-4F26-960F-500B4785E0B3}" srcId="{1A80EE43-0808-4510-B6E6-576E3F69AA2E}" destId="{344075C0-2AB5-4B45-BCE2-CB0B806164CD}" srcOrd="0" destOrd="0" parTransId="{2412A9D9-062C-47F1-A0A0-945498909048}" sibTransId="{41B8524A-C4ED-4DE2-B658-C12FD670AF77}"/>
    <dgm:cxn modelId="{39E9B849-BD0D-483D-A0FF-7927DE64491D}" type="presOf" srcId="{187388FC-42C8-4B71-9721-F5395F7A1FD2}" destId="{79AAD691-8FE3-468D-A2F8-874829666AAC}" srcOrd="0" destOrd="0" presId="urn:microsoft.com/office/officeart/2005/8/layout/radial3"/>
    <dgm:cxn modelId="{CDCCC171-66C3-4061-8F90-F37606BDFB17}" type="presOf" srcId="{F5E70E8F-7130-49A2-AEBC-E2B4571A38A7}" destId="{F4E4C42A-2726-4035-A0AC-AF0140D79178}" srcOrd="0" destOrd="0" presId="urn:microsoft.com/office/officeart/2005/8/layout/radial3"/>
    <dgm:cxn modelId="{855C2459-906B-4334-8D86-22C549914840}" type="presOf" srcId="{B548D135-BE70-40CD-8E68-AF516D86CBBD}" destId="{FDCCD60A-0CF0-416E-8409-F8D54781771C}" srcOrd="0" destOrd="0" presId="urn:microsoft.com/office/officeart/2005/8/layout/radial3"/>
    <dgm:cxn modelId="{D1474E9A-D4B0-4221-86E7-266C0FD5ACEC}" type="presOf" srcId="{BBF87151-9504-4D7C-9141-BF00DED2C9D7}" destId="{D808A0F6-FB09-4FDC-BE58-A28C24BB1662}" srcOrd="0" destOrd="0" presId="urn:microsoft.com/office/officeart/2005/8/layout/radial3"/>
    <dgm:cxn modelId="{6274C6A6-C130-42AE-9736-E1F4B85693F4}" srcId="{1A80EE43-0808-4510-B6E6-576E3F69AA2E}" destId="{32202C55-2431-4E3C-8885-594F22C745A3}" srcOrd="8" destOrd="0" parTransId="{1E930E4F-6327-44F9-9C24-E2945BE8BD1C}" sibTransId="{1E0C19D6-0FBD-4D3C-B404-766115CE6020}"/>
    <dgm:cxn modelId="{D93CB0B0-2760-4B96-BD8B-E7C6352136D9}" type="presOf" srcId="{1A80EE43-0808-4510-B6E6-576E3F69AA2E}" destId="{0761F917-DE89-420C-B0FE-FA99209A703B}" srcOrd="0" destOrd="0" presId="urn:microsoft.com/office/officeart/2005/8/layout/radial3"/>
    <dgm:cxn modelId="{1FEA41DA-B2EA-4832-8605-5545A9942CCA}" srcId="{1A80EE43-0808-4510-B6E6-576E3F69AA2E}" destId="{60826C3C-204B-4717-9232-A5ABA3BB7587}" srcOrd="3" destOrd="0" parTransId="{2E8F324C-6C07-449D-B095-17AFAA835F9D}" sibTransId="{2E301811-28FB-4697-ADEE-96EC8F122705}"/>
    <dgm:cxn modelId="{4C2935DB-382B-4B5D-81D4-5CEEDEBF7437}" type="presOf" srcId="{948EAF59-3319-479A-A2E1-EA9B264684C2}" destId="{254B6596-A3BC-4433-B713-F8CDA2F23F46}" srcOrd="0" destOrd="0" presId="urn:microsoft.com/office/officeart/2005/8/layout/radial3"/>
    <dgm:cxn modelId="{E9FB89F1-F327-42F1-BE75-E060E7E082A3}" type="presOf" srcId="{60826C3C-204B-4717-9232-A5ABA3BB7587}" destId="{1F1833CC-5CEB-480F-815B-30FB0DAE79E7}" srcOrd="0" destOrd="0" presId="urn:microsoft.com/office/officeart/2005/8/layout/radial3"/>
    <dgm:cxn modelId="{B5570AF5-0FB8-49FD-92E6-F382EBD9D188}" srcId="{1A80EE43-0808-4510-B6E6-576E3F69AA2E}" destId="{F5E70E8F-7130-49A2-AEBC-E2B4571A38A7}" srcOrd="4" destOrd="0" parTransId="{0E0136FC-F967-452D-837C-DE8746036DA7}" sibTransId="{18E32B6F-A21D-478D-B0D9-FF0D26841022}"/>
    <dgm:cxn modelId="{C916EEF5-10B3-443A-9207-3D7B0233F0FE}" srcId="{1A80EE43-0808-4510-B6E6-576E3F69AA2E}" destId="{BBF87151-9504-4D7C-9141-BF00DED2C9D7}" srcOrd="2" destOrd="0" parTransId="{AE7BB439-F8B1-4F87-80D2-FDBAE9790F8D}" sibTransId="{1D48C0A4-E9CB-43A8-8439-4CC8A6A9F8B8}"/>
    <dgm:cxn modelId="{4F7A1721-D85B-4157-8555-67283A521A17}" type="presParOf" srcId="{B607A00F-C1FB-4FD1-97A9-FEAC1D5CB034}" destId="{2CC1BD72-97A8-45C6-B0EE-825CF4CBE768}" srcOrd="0" destOrd="0" presId="urn:microsoft.com/office/officeart/2005/8/layout/radial3"/>
    <dgm:cxn modelId="{BA6A56B1-1772-43A1-81AC-72D302484857}" type="presParOf" srcId="{2CC1BD72-97A8-45C6-B0EE-825CF4CBE768}" destId="{0761F917-DE89-420C-B0FE-FA99209A703B}" srcOrd="0" destOrd="0" presId="urn:microsoft.com/office/officeart/2005/8/layout/radial3"/>
    <dgm:cxn modelId="{675420F3-BE66-4B41-9833-B7FA1D17EA83}" type="presParOf" srcId="{2CC1BD72-97A8-45C6-B0EE-825CF4CBE768}" destId="{6666DF4B-54AF-4080-B7DE-257C17769D3E}" srcOrd="1" destOrd="0" presId="urn:microsoft.com/office/officeart/2005/8/layout/radial3"/>
    <dgm:cxn modelId="{BB9283F9-870B-4F60-ADF3-A937B083FE4D}" type="presParOf" srcId="{2CC1BD72-97A8-45C6-B0EE-825CF4CBE768}" destId="{254B6596-A3BC-4433-B713-F8CDA2F23F46}" srcOrd="2" destOrd="0" presId="urn:microsoft.com/office/officeart/2005/8/layout/radial3"/>
    <dgm:cxn modelId="{5C09B659-45E8-4047-A872-9C9051839FC8}" type="presParOf" srcId="{2CC1BD72-97A8-45C6-B0EE-825CF4CBE768}" destId="{D808A0F6-FB09-4FDC-BE58-A28C24BB1662}" srcOrd="3" destOrd="0" presId="urn:microsoft.com/office/officeart/2005/8/layout/radial3"/>
    <dgm:cxn modelId="{8A7A9ADD-4E31-4E5B-A72C-6AB8E91DCCF9}" type="presParOf" srcId="{2CC1BD72-97A8-45C6-B0EE-825CF4CBE768}" destId="{1F1833CC-5CEB-480F-815B-30FB0DAE79E7}" srcOrd="4" destOrd="0" presId="urn:microsoft.com/office/officeart/2005/8/layout/radial3"/>
    <dgm:cxn modelId="{EF050475-7FFF-4427-8D33-75E7EE1A2EEF}" type="presParOf" srcId="{2CC1BD72-97A8-45C6-B0EE-825CF4CBE768}" destId="{F4E4C42A-2726-4035-A0AC-AF0140D79178}" srcOrd="5" destOrd="0" presId="urn:microsoft.com/office/officeart/2005/8/layout/radial3"/>
    <dgm:cxn modelId="{A8438278-A3B4-4D55-822F-4C2227356045}" type="presParOf" srcId="{2CC1BD72-97A8-45C6-B0EE-825CF4CBE768}" destId="{FDCCD60A-0CF0-416E-8409-F8D54781771C}" srcOrd="6" destOrd="0" presId="urn:microsoft.com/office/officeart/2005/8/layout/radial3"/>
    <dgm:cxn modelId="{D8D05E12-4E0E-42EB-9F06-8A9DBD3C2D19}" type="presParOf" srcId="{2CC1BD72-97A8-45C6-B0EE-825CF4CBE768}" destId="{BC7D61EF-05CA-4BB8-973E-2D9C074F7443}" srcOrd="7" destOrd="0" presId="urn:microsoft.com/office/officeart/2005/8/layout/radial3"/>
    <dgm:cxn modelId="{9AE9220A-71A6-40D5-A5AC-75ACA6CF4CE2}" type="presParOf" srcId="{2CC1BD72-97A8-45C6-B0EE-825CF4CBE768}" destId="{79AAD691-8FE3-468D-A2F8-874829666AAC}" srcOrd="8" destOrd="0" presId="urn:microsoft.com/office/officeart/2005/8/layout/radial3"/>
    <dgm:cxn modelId="{793C69F7-9A70-4198-A9A8-E4754A2466B7}" type="presParOf" srcId="{2CC1BD72-97A8-45C6-B0EE-825CF4CBE768}" destId="{E98C8985-CCCB-43D8-BE8B-D058BCDC9283}"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061A50-D4FE-45B0-B4B3-EEEFE8C6A22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1A80EE43-0808-4510-B6E6-576E3F69AA2E}">
      <dgm:prSet phldrT="[Text]" custT="1"/>
      <dgm:spPr>
        <a:solidFill>
          <a:prstClr val="white"/>
        </a:solidFill>
        <a:ln>
          <a:noFill/>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200" kern="1200" dirty="0">
              <a:solidFill>
                <a:srgbClr val="4B0A57"/>
              </a:solidFill>
              <a:latin typeface="Gotham Bold" pitchFamily="50" charset="0"/>
              <a:ea typeface="Verdana" panose="020B0604030504040204" pitchFamily="34" charset="0"/>
              <a:cs typeface="+mn-cs"/>
            </a:rPr>
            <a:t>More than 1 event a year</a:t>
          </a:r>
        </a:p>
      </dgm:t>
    </dgm:pt>
    <dgm:pt modelId="{7C3E841C-97C2-4450-A83C-F942AA1FFC32}" type="parTrans" cxnId="{28D30617-74B5-449F-A380-6F86B5BA8936}">
      <dgm:prSet/>
      <dgm:spPr/>
      <dgm:t>
        <a:bodyPr/>
        <a:lstStyle/>
        <a:p>
          <a:endParaRPr lang="en-GB" sz="1400"/>
        </a:p>
      </dgm:t>
    </dgm:pt>
    <dgm:pt modelId="{C716AD84-3579-4720-A650-8F3234AC73C5}" type="sibTrans" cxnId="{28D30617-74B5-449F-A380-6F86B5BA8936}">
      <dgm:prSet/>
      <dgm:spPr/>
      <dgm:t>
        <a:bodyPr/>
        <a:lstStyle/>
        <a:p>
          <a:endParaRPr lang="en-GB" sz="1400"/>
        </a:p>
      </dgm:t>
    </dgm:pt>
    <dgm:pt modelId="{344075C0-2AB5-4B45-BCE2-CB0B806164CD}">
      <dgm:prSet phldrT="[Text]" custT="1"/>
      <dgm:spPr>
        <a:solidFill>
          <a:srgbClr val="4B0A57"/>
        </a:solidFill>
        <a:ln>
          <a:noFill/>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1: PGJ</a:t>
          </a:r>
        </a:p>
      </dgm:t>
    </dgm:pt>
    <dgm:pt modelId="{2412A9D9-062C-47F1-A0A0-945498909048}" type="parTrans" cxnId="{71BA2645-AA22-4F26-960F-500B4785E0B3}">
      <dgm:prSet/>
      <dgm:spPr/>
      <dgm:t>
        <a:bodyPr/>
        <a:lstStyle/>
        <a:p>
          <a:endParaRPr lang="en-GB" sz="1400"/>
        </a:p>
      </dgm:t>
    </dgm:pt>
    <dgm:pt modelId="{41B8524A-C4ED-4DE2-B658-C12FD670AF77}" type="sibTrans" cxnId="{71BA2645-AA22-4F26-960F-500B4785E0B3}">
      <dgm:prSet/>
      <dgm:spPr/>
      <dgm:t>
        <a:bodyPr/>
        <a:lstStyle/>
        <a:p>
          <a:endParaRPr lang="en-GB" sz="1400"/>
        </a:p>
      </dgm:t>
    </dgm:pt>
    <dgm:pt modelId="{948EAF59-3319-479A-A2E1-EA9B264684C2}">
      <dgm:prSet phldrT="[Text]" custT="1"/>
      <dgm:spPr>
        <a:solidFill>
          <a:srgbClr val="4B0A57"/>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schemeClr val="bg1"/>
              </a:solidFill>
              <a:latin typeface="Gotham Bold" pitchFamily="50" charset="0"/>
              <a:ea typeface="Verdana" panose="020B0604030504040204" pitchFamily="34" charset="0"/>
              <a:cs typeface="+mn-cs"/>
            </a:rPr>
            <a:t>Event2: PGJ</a:t>
          </a:r>
        </a:p>
      </dgm:t>
    </dgm:pt>
    <dgm:pt modelId="{C275A32A-A0B6-4A33-87C6-09C0E6CE40A9}" type="parTrans" cxnId="{1C060504-E17D-417D-B2D7-C22F2ABA7E9A}">
      <dgm:prSet/>
      <dgm:spPr/>
      <dgm:t>
        <a:bodyPr/>
        <a:lstStyle/>
        <a:p>
          <a:endParaRPr lang="en-GB" sz="1400"/>
        </a:p>
      </dgm:t>
    </dgm:pt>
    <dgm:pt modelId="{A7EBF39C-E92D-4E76-81BF-26C239DADC39}" type="sibTrans" cxnId="{1C060504-E17D-417D-B2D7-C22F2ABA7E9A}">
      <dgm:prSet/>
      <dgm:spPr/>
      <dgm:t>
        <a:bodyPr/>
        <a:lstStyle/>
        <a:p>
          <a:endParaRPr lang="en-GB" sz="1400"/>
        </a:p>
      </dgm:t>
    </dgm:pt>
    <dgm:pt modelId="{BBF87151-9504-4D7C-9141-BF00DED2C9D7}">
      <dgm:prSet phldrT="[Text]" custT="1"/>
      <dgm:spPr>
        <a:solidFill>
          <a:srgbClr val="4B0A57"/>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3: PGJ</a:t>
          </a:r>
        </a:p>
      </dgm:t>
    </dgm:pt>
    <dgm:pt modelId="{AE7BB439-F8B1-4F87-80D2-FDBAE9790F8D}" type="parTrans" cxnId="{C916EEF5-10B3-443A-9207-3D7B0233F0FE}">
      <dgm:prSet/>
      <dgm:spPr/>
      <dgm:t>
        <a:bodyPr/>
        <a:lstStyle/>
        <a:p>
          <a:endParaRPr lang="en-GB" sz="1400"/>
        </a:p>
      </dgm:t>
    </dgm:pt>
    <dgm:pt modelId="{1D48C0A4-E9CB-43A8-8439-4CC8A6A9F8B8}" type="sibTrans" cxnId="{C916EEF5-10B3-443A-9207-3D7B0233F0FE}">
      <dgm:prSet/>
      <dgm:spPr/>
      <dgm:t>
        <a:bodyPr/>
        <a:lstStyle/>
        <a:p>
          <a:endParaRPr lang="en-GB" sz="1400"/>
        </a:p>
      </dgm:t>
    </dgm:pt>
    <dgm:pt modelId="{60826C3C-204B-4717-9232-A5ABA3BB7587}">
      <dgm:prSet phldrT="[Text]" custT="1"/>
      <dgm:spPr>
        <a:solidFill>
          <a:srgbClr val="BACCDF"/>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4: TD</a:t>
          </a:r>
        </a:p>
      </dgm:t>
    </dgm:pt>
    <dgm:pt modelId="{2E8F324C-6C07-449D-B095-17AFAA835F9D}" type="parTrans" cxnId="{1FEA41DA-B2EA-4832-8605-5545A9942CCA}">
      <dgm:prSet/>
      <dgm:spPr/>
      <dgm:t>
        <a:bodyPr/>
        <a:lstStyle/>
        <a:p>
          <a:endParaRPr lang="en-GB" sz="1400"/>
        </a:p>
      </dgm:t>
    </dgm:pt>
    <dgm:pt modelId="{2E301811-28FB-4697-ADEE-96EC8F122705}" type="sibTrans" cxnId="{1FEA41DA-B2EA-4832-8605-5545A9942CCA}">
      <dgm:prSet/>
      <dgm:spPr/>
      <dgm:t>
        <a:bodyPr/>
        <a:lstStyle/>
        <a:p>
          <a:endParaRPr lang="en-GB" sz="1400"/>
        </a:p>
      </dgm:t>
    </dgm:pt>
    <dgm:pt modelId="{F5E70E8F-7130-49A2-AEBC-E2B4571A38A7}">
      <dgm:prSet phldrT="[Text]" custT="1"/>
      <dgm:spPr>
        <a:solidFill>
          <a:srgbClr val="BACCDF"/>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5: TD</a:t>
          </a:r>
        </a:p>
      </dgm:t>
    </dgm:pt>
    <dgm:pt modelId="{0E0136FC-F967-452D-837C-DE8746036DA7}" type="parTrans" cxnId="{B5570AF5-0FB8-49FD-92E6-F382EBD9D188}">
      <dgm:prSet/>
      <dgm:spPr/>
      <dgm:t>
        <a:bodyPr/>
        <a:lstStyle/>
        <a:p>
          <a:endParaRPr lang="en-GB" sz="1400"/>
        </a:p>
      </dgm:t>
    </dgm:pt>
    <dgm:pt modelId="{18E32B6F-A21D-478D-B0D9-FF0D26841022}" type="sibTrans" cxnId="{B5570AF5-0FB8-49FD-92E6-F382EBD9D188}">
      <dgm:prSet/>
      <dgm:spPr/>
      <dgm:t>
        <a:bodyPr/>
        <a:lstStyle/>
        <a:p>
          <a:endParaRPr lang="en-GB" sz="1400"/>
        </a:p>
      </dgm:t>
    </dgm:pt>
    <dgm:pt modelId="{DA8211CD-0845-49F1-B12B-8137BCD376F9}">
      <dgm:prSet phldrT="[Text]" custT="1"/>
      <dgm:spPr>
        <a:solidFill>
          <a:srgbClr val="BACCDF"/>
        </a:solidFill>
        <a:ln w="12700" cap="flat" cmpd="sng" algn="ctr">
          <a:noFill/>
          <a:prstDash val="solid"/>
          <a:miter lim="800000"/>
        </a:ln>
        <a:effectLst>
          <a:outerShdw blurRad="40000" dist="23000" dir="5400000" rotWithShape="0">
            <a:srgbClr val="000000">
              <a:alpha val="35000"/>
            </a:srgbClr>
          </a:outerShdw>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6: TD</a:t>
          </a:r>
        </a:p>
      </dgm:t>
    </dgm:pt>
    <dgm:pt modelId="{EA01D825-79F5-49D7-8D37-2A7A9ABEB982}" type="parTrans" cxnId="{0E03DAFB-43FA-43CA-A474-2B9DE3236C1F}">
      <dgm:prSet/>
      <dgm:spPr/>
      <dgm:t>
        <a:bodyPr/>
        <a:lstStyle/>
        <a:p>
          <a:endParaRPr lang="en-GB" sz="1400"/>
        </a:p>
      </dgm:t>
    </dgm:pt>
    <dgm:pt modelId="{C1A2A963-884F-4C47-A5A8-D4A4BE530912}" type="sibTrans" cxnId="{0E03DAFB-43FA-43CA-A474-2B9DE3236C1F}">
      <dgm:prSet/>
      <dgm:spPr/>
      <dgm:t>
        <a:bodyPr/>
        <a:lstStyle/>
        <a:p>
          <a:endParaRPr lang="en-GB" sz="1400"/>
        </a:p>
      </dgm:t>
    </dgm:pt>
    <dgm:pt modelId="{F9E9C337-CA6B-453F-8A46-DA51046EA4B2}">
      <dgm:prSet phldrT="[Text]" custT="1"/>
      <dgm:spPr>
        <a:solidFill>
          <a:schemeClr val="bg2"/>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7: CS</a:t>
          </a:r>
        </a:p>
      </dgm:t>
    </dgm:pt>
    <dgm:pt modelId="{B0AE7241-6071-465A-8A32-3C96FA162993}" type="parTrans" cxnId="{482D315C-B116-4F14-BFC8-3CC25DB7087A}">
      <dgm:prSet/>
      <dgm:spPr/>
      <dgm:t>
        <a:bodyPr/>
        <a:lstStyle/>
        <a:p>
          <a:endParaRPr lang="en-GB" sz="1400"/>
        </a:p>
      </dgm:t>
    </dgm:pt>
    <dgm:pt modelId="{39E862B6-81B7-4EA1-88C6-C6A02923637F}" type="sibTrans" cxnId="{482D315C-B116-4F14-BFC8-3CC25DB7087A}">
      <dgm:prSet/>
      <dgm:spPr/>
      <dgm:t>
        <a:bodyPr/>
        <a:lstStyle/>
        <a:p>
          <a:endParaRPr lang="en-GB" sz="1400"/>
        </a:p>
      </dgm:t>
    </dgm:pt>
    <dgm:pt modelId="{1C12930C-FA54-426E-A056-3D70996B06C3}">
      <dgm:prSet phldrT="[Text]" custT="1"/>
      <dgm:spPr>
        <a:solidFill>
          <a:schemeClr val="bg2"/>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8: CS</a:t>
          </a:r>
        </a:p>
      </dgm:t>
    </dgm:pt>
    <dgm:pt modelId="{8F24476F-A10E-4D68-B777-22E7C6734465}" type="parTrans" cxnId="{090C652D-605E-4C62-8165-98285AF985E8}">
      <dgm:prSet/>
      <dgm:spPr/>
      <dgm:t>
        <a:bodyPr/>
        <a:lstStyle/>
        <a:p>
          <a:endParaRPr lang="en-GB" sz="1400"/>
        </a:p>
      </dgm:t>
    </dgm:pt>
    <dgm:pt modelId="{A4247FBD-B368-4AD1-9728-7674E2D4D78F}" type="sibTrans" cxnId="{090C652D-605E-4C62-8165-98285AF985E8}">
      <dgm:prSet/>
      <dgm:spPr/>
      <dgm:t>
        <a:bodyPr/>
        <a:lstStyle/>
        <a:p>
          <a:endParaRPr lang="en-GB" sz="1400"/>
        </a:p>
      </dgm:t>
    </dgm:pt>
    <dgm:pt modelId="{601F1184-B5E9-499B-940C-FAEC688FB5F5}">
      <dgm:prSet phldrT="[Text]" custT="1"/>
      <dgm:spPr>
        <a:solidFill>
          <a:schemeClr val="bg2"/>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9: CS</a:t>
          </a:r>
        </a:p>
      </dgm:t>
    </dgm:pt>
    <dgm:pt modelId="{F003A7F4-3AD5-4CEC-A029-F4B4F1814A82}" type="parTrans" cxnId="{AF3808B4-7C00-457D-A5FD-9F916E20F6C5}">
      <dgm:prSet/>
      <dgm:spPr/>
      <dgm:t>
        <a:bodyPr/>
        <a:lstStyle/>
        <a:p>
          <a:endParaRPr lang="en-GB" sz="1400"/>
        </a:p>
      </dgm:t>
    </dgm:pt>
    <dgm:pt modelId="{A1C87BA7-9C56-4B6A-BAC9-E15A4D40750B}" type="sibTrans" cxnId="{AF3808B4-7C00-457D-A5FD-9F916E20F6C5}">
      <dgm:prSet/>
      <dgm:spPr/>
      <dgm:t>
        <a:bodyPr/>
        <a:lstStyle/>
        <a:p>
          <a:endParaRPr lang="en-GB" sz="1400"/>
        </a:p>
      </dgm:t>
    </dgm:pt>
    <dgm:pt modelId="{3C6FD2C2-B8CF-47AC-8007-CA594F0D5EA5}">
      <dgm:prSet phldrT="[Text]" custT="1"/>
      <dgm:spPr>
        <a:solidFill>
          <a:schemeClr val="bg2"/>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endParaRPr lang="en-GB" sz="1100" kern="1200" dirty="0">
            <a:solidFill>
              <a:srgbClr val="4B0A57"/>
            </a:solidFill>
            <a:latin typeface="Gotham Bold" pitchFamily="50" charset="0"/>
            <a:ea typeface="Verdana" panose="020B0604030504040204" pitchFamily="34" charset="0"/>
            <a:cs typeface="+mn-cs"/>
          </a:endParaRPr>
        </a:p>
      </dgm:t>
    </dgm:pt>
    <dgm:pt modelId="{811348DD-AD7E-424E-A64C-AC32BB7FA437}" type="parTrans" cxnId="{5286EBAE-79D8-47FF-B8B5-2C92294D2AEF}">
      <dgm:prSet/>
      <dgm:spPr/>
      <dgm:t>
        <a:bodyPr/>
        <a:lstStyle/>
        <a:p>
          <a:endParaRPr lang="en-GB" sz="1400"/>
        </a:p>
      </dgm:t>
    </dgm:pt>
    <dgm:pt modelId="{3149241E-86A7-41B5-9EB4-5CA1F638B1A3}" type="sibTrans" cxnId="{5286EBAE-79D8-47FF-B8B5-2C92294D2AEF}">
      <dgm:prSet/>
      <dgm:spPr/>
      <dgm:t>
        <a:bodyPr/>
        <a:lstStyle/>
        <a:p>
          <a:endParaRPr lang="en-GB" sz="1400"/>
        </a:p>
      </dgm:t>
    </dgm:pt>
    <dgm:pt modelId="{B607A00F-C1FB-4FD1-97A9-FEAC1D5CB034}" type="pres">
      <dgm:prSet presAssocID="{43061A50-D4FE-45B0-B4B3-EEEFE8C6A22F}" presName="composite" presStyleCnt="0">
        <dgm:presLayoutVars>
          <dgm:chMax val="1"/>
          <dgm:dir/>
          <dgm:resizeHandles val="exact"/>
        </dgm:presLayoutVars>
      </dgm:prSet>
      <dgm:spPr/>
    </dgm:pt>
    <dgm:pt modelId="{2CC1BD72-97A8-45C6-B0EE-825CF4CBE768}" type="pres">
      <dgm:prSet presAssocID="{43061A50-D4FE-45B0-B4B3-EEEFE8C6A22F}" presName="radial" presStyleCnt="0">
        <dgm:presLayoutVars>
          <dgm:animLvl val="ctr"/>
        </dgm:presLayoutVars>
      </dgm:prSet>
      <dgm:spPr/>
    </dgm:pt>
    <dgm:pt modelId="{0761F917-DE89-420C-B0FE-FA99209A703B}" type="pres">
      <dgm:prSet presAssocID="{1A80EE43-0808-4510-B6E6-576E3F69AA2E}" presName="centerShape" presStyleLbl="vennNode1" presStyleIdx="0" presStyleCnt="10"/>
      <dgm:spPr>
        <a:xfrm>
          <a:off x="895378" y="949538"/>
          <a:ext cx="2201109" cy="2201109"/>
        </a:xfrm>
        <a:prstGeom prst="ellipse">
          <a:avLst/>
        </a:prstGeom>
      </dgm:spPr>
    </dgm:pt>
    <dgm:pt modelId="{6666DF4B-54AF-4080-B7DE-257C17769D3E}" type="pres">
      <dgm:prSet presAssocID="{344075C0-2AB5-4B45-BCE2-CB0B806164CD}" presName="node" presStyleLbl="vennNode1" presStyleIdx="1" presStyleCnt="10">
        <dgm:presLayoutVars>
          <dgm:bulletEnabled val="1"/>
        </dgm:presLayoutVars>
      </dgm:prSet>
      <dgm:spPr>
        <a:xfrm>
          <a:off x="1445655" y="67909"/>
          <a:ext cx="1100554" cy="1100554"/>
        </a:xfrm>
        <a:prstGeom prst="ellipse">
          <a:avLst/>
        </a:prstGeom>
      </dgm:spPr>
    </dgm:pt>
    <dgm:pt modelId="{254B6596-A3BC-4433-B713-F8CDA2F23F46}" type="pres">
      <dgm:prSet presAssocID="{948EAF59-3319-479A-A2E1-EA9B264684C2}" presName="node" presStyleLbl="vennNode1" presStyleIdx="2" presStyleCnt="10" custRadScaleRad="100005" custRadScaleInc="-1575">
        <dgm:presLayoutVars>
          <dgm:bulletEnabled val="1"/>
        </dgm:presLayoutVars>
      </dgm:prSet>
      <dgm:spPr>
        <a:xfrm>
          <a:off x="2346527" y="338418"/>
          <a:ext cx="1072526" cy="1072526"/>
        </a:xfrm>
        <a:prstGeom prst="ellipse">
          <a:avLst/>
        </a:prstGeom>
      </dgm:spPr>
    </dgm:pt>
    <dgm:pt modelId="{D808A0F6-FB09-4FDC-BE58-A28C24BB1662}" type="pres">
      <dgm:prSet presAssocID="{BBF87151-9504-4D7C-9141-BF00DED2C9D7}" presName="node" presStyleLbl="vennNode1" presStyleIdx="3" presStyleCnt="10">
        <dgm:presLayoutVars>
          <dgm:bulletEnabled val="1"/>
        </dgm:presLayoutVars>
      </dgm:prSet>
      <dgm:spPr>
        <a:xfrm>
          <a:off x="2836471" y="1176483"/>
          <a:ext cx="1072526" cy="1072526"/>
        </a:xfrm>
        <a:prstGeom prst="ellipse">
          <a:avLst/>
        </a:prstGeom>
      </dgm:spPr>
    </dgm:pt>
    <dgm:pt modelId="{1F1833CC-5CEB-480F-815B-30FB0DAE79E7}" type="pres">
      <dgm:prSet presAssocID="{60826C3C-204B-4717-9232-A5ABA3BB7587}" presName="node" presStyleLbl="vennNode1" presStyleIdx="4" presStyleCnt="10">
        <dgm:presLayoutVars>
          <dgm:bulletEnabled val="1"/>
        </dgm:presLayoutVars>
      </dgm:prSet>
      <dgm:spPr>
        <a:xfrm>
          <a:off x="2670408" y="2118271"/>
          <a:ext cx="1072526" cy="1072526"/>
        </a:xfrm>
        <a:prstGeom prst="ellipse">
          <a:avLst/>
        </a:prstGeom>
      </dgm:spPr>
    </dgm:pt>
    <dgm:pt modelId="{F4E4C42A-2726-4035-A0AC-AF0140D79178}" type="pres">
      <dgm:prSet presAssocID="{F5E70E8F-7130-49A2-AEBC-E2B4571A38A7}" presName="node" presStyleLbl="vennNode1" presStyleIdx="5" presStyleCnt="10">
        <dgm:presLayoutVars>
          <dgm:bulletEnabled val="1"/>
        </dgm:presLayoutVars>
      </dgm:prSet>
      <dgm:spPr>
        <a:xfrm>
          <a:off x="1937827" y="2732979"/>
          <a:ext cx="1072526" cy="1072526"/>
        </a:xfrm>
        <a:prstGeom prst="ellipse">
          <a:avLst/>
        </a:prstGeom>
      </dgm:spPr>
    </dgm:pt>
    <dgm:pt modelId="{D82C913C-58F3-477C-93DA-585193FE97B1}" type="pres">
      <dgm:prSet presAssocID="{DA8211CD-0845-49F1-B12B-8137BCD376F9}" presName="node" presStyleLbl="vennNode1" presStyleIdx="6" presStyleCnt="10">
        <dgm:presLayoutVars>
          <dgm:bulletEnabled val="1"/>
        </dgm:presLayoutVars>
      </dgm:prSet>
      <dgm:spPr>
        <a:xfrm>
          <a:off x="981511" y="2732979"/>
          <a:ext cx="1072526" cy="1072526"/>
        </a:xfrm>
        <a:prstGeom prst="ellipse">
          <a:avLst/>
        </a:prstGeom>
      </dgm:spPr>
    </dgm:pt>
    <dgm:pt modelId="{FECD96A5-583E-4A10-906D-7D7866D846D9}" type="pres">
      <dgm:prSet presAssocID="{F9E9C337-CA6B-453F-8A46-DA51046EA4B2}" presName="node" presStyleLbl="vennNode1" presStyleIdx="7" presStyleCnt="10">
        <dgm:presLayoutVars>
          <dgm:bulletEnabled val="1"/>
        </dgm:presLayoutVars>
      </dgm:prSet>
      <dgm:spPr/>
    </dgm:pt>
    <dgm:pt modelId="{AC821DD8-E409-4B50-AEB7-DD44EB46B07A}" type="pres">
      <dgm:prSet presAssocID="{1C12930C-FA54-426E-A056-3D70996B06C3}" presName="node" presStyleLbl="vennNode1" presStyleIdx="8" presStyleCnt="10">
        <dgm:presLayoutVars>
          <dgm:bulletEnabled val="1"/>
        </dgm:presLayoutVars>
      </dgm:prSet>
      <dgm:spPr/>
    </dgm:pt>
    <dgm:pt modelId="{1F61B50C-53EC-472E-AD1D-1CFCBC8F348A}" type="pres">
      <dgm:prSet presAssocID="{601F1184-B5E9-499B-940C-FAEC688FB5F5}" presName="node" presStyleLbl="vennNode1" presStyleIdx="9" presStyleCnt="10">
        <dgm:presLayoutVars>
          <dgm:bulletEnabled val="1"/>
        </dgm:presLayoutVars>
      </dgm:prSet>
      <dgm:spPr/>
    </dgm:pt>
  </dgm:ptLst>
  <dgm:cxnLst>
    <dgm:cxn modelId="{1C060504-E17D-417D-B2D7-C22F2ABA7E9A}" srcId="{1A80EE43-0808-4510-B6E6-576E3F69AA2E}" destId="{948EAF59-3319-479A-A2E1-EA9B264684C2}" srcOrd="1" destOrd="0" parTransId="{C275A32A-A0B6-4A33-87C6-09C0E6CE40A9}" sibTransId="{A7EBF39C-E92D-4E76-81BF-26C239DADC39}"/>
    <dgm:cxn modelId="{1D140E10-116D-46FE-9776-DFB41A322DDF}" type="presOf" srcId="{344075C0-2AB5-4B45-BCE2-CB0B806164CD}" destId="{6666DF4B-54AF-4080-B7DE-257C17769D3E}" srcOrd="0" destOrd="0" presId="urn:microsoft.com/office/officeart/2005/8/layout/radial3"/>
    <dgm:cxn modelId="{28D30617-74B5-449F-A380-6F86B5BA8936}" srcId="{43061A50-D4FE-45B0-B4B3-EEEFE8C6A22F}" destId="{1A80EE43-0808-4510-B6E6-576E3F69AA2E}" srcOrd="0" destOrd="0" parTransId="{7C3E841C-97C2-4450-A83C-F942AA1FFC32}" sibTransId="{C716AD84-3579-4720-A650-8F3234AC73C5}"/>
    <dgm:cxn modelId="{090C652D-605E-4C62-8165-98285AF985E8}" srcId="{1A80EE43-0808-4510-B6E6-576E3F69AA2E}" destId="{1C12930C-FA54-426E-A056-3D70996B06C3}" srcOrd="7" destOrd="0" parTransId="{8F24476F-A10E-4D68-B777-22E7C6734465}" sibTransId="{A4247FBD-B368-4AD1-9728-7674E2D4D78F}"/>
    <dgm:cxn modelId="{ABE0403F-989D-45DF-AF95-C5FA075235E7}" type="presOf" srcId="{DA8211CD-0845-49F1-B12B-8137BCD376F9}" destId="{D82C913C-58F3-477C-93DA-585193FE97B1}" srcOrd="0" destOrd="0" presId="urn:microsoft.com/office/officeart/2005/8/layout/radial3"/>
    <dgm:cxn modelId="{482D315C-B116-4F14-BFC8-3CC25DB7087A}" srcId="{1A80EE43-0808-4510-B6E6-576E3F69AA2E}" destId="{F9E9C337-CA6B-453F-8A46-DA51046EA4B2}" srcOrd="6" destOrd="0" parTransId="{B0AE7241-6071-465A-8A32-3C96FA162993}" sibTransId="{39E862B6-81B7-4EA1-88C6-C6A02923637F}"/>
    <dgm:cxn modelId="{CD3C3B60-46B4-45AD-A4EB-82D2B0C25C46}" type="presOf" srcId="{43061A50-D4FE-45B0-B4B3-EEEFE8C6A22F}" destId="{B607A00F-C1FB-4FD1-97A9-FEAC1D5CB034}" srcOrd="0" destOrd="0" presId="urn:microsoft.com/office/officeart/2005/8/layout/radial3"/>
    <dgm:cxn modelId="{662EE264-D24E-437E-9522-2473C359EC15}" type="presOf" srcId="{F9E9C337-CA6B-453F-8A46-DA51046EA4B2}" destId="{FECD96A5-583E-4A10-906D-7D7866D846D9}" srcOrd="0" destOrd="0" presId="urn:microsoft.com/office/officeart/2005/8/layout/radial3"/>
    <dgm:cxn modelId="{71BA2645-AA22-4F26-960F-500B4785E0B3}" srcId="{1A80EE43-0808-4510-B6E6-576E3F69AA2E}" destId="{344075C0-2AB5-4B45-BCE2-CB0B806164CD}" srcOrd="0" destOrd="0" parTransId="{2412A9D9-062C-47F1-A0A0-945498909048}" sibTransId="{41B8524A-C4ED-4DE2-B658-C12FD670AF77}"/>
    <dgm:cxn modelId="{CDCCC171-66C3-4061-8F90-F37606BDFB17}" type="presOf" srcId="{F5E70E8F-7130-49A2-AEBC-E2B4571A38A7}" destId="{F4E4C42A-2726-4035-A0AC-AF0140D79178}" srcOrd="0" destOrd="0" presId="urn:microsoft.com/office/officeart/2005/8/layout/radial3"/>
    <dgm:cxn modelId="{D1474E9A-D4B0-4221-86E7-266C0FD5ACEC}" type="presOf" srcId="{BBF87151-9504-4D7C-9141-BF00DED2C9D7}" destId="{D808A0F6-FB09-4FDC-BE58-A28C24BB1662}" srcOrd="0" destOrd="0" presId="urn:microsoft.com/office/officeart/2005/8/layout/radial3"/>
    <dgm:cxn modelId="{C6A0C5AD-1456-467E-9F57-CF066E091711}" type="presOf" srcId="{1C12930C-FA54-426E-A056-3D70996B06C3}" destId="{AC821DD8-E409-4B50-AEB7-DD44EB46B07A}" srcOrd="0" destOrd="0" presId="urn:microsoft.com/office/officeart/2005/8/layout/radial3"/>
    <dgm:cxn modelId="{5286EBAE-79D8-47FF-B8B5-2C92294D2AEF}" srcId="{43061A50-D4FE-45B0-B4B3-EEEFE8C6A22F}" destId="{3C6FD2C2-B8CF-47AC-8007-CA594F0D5EA5}" srcOrd="1" destOrd="0" parTransId="{811348DD-AD7E-424E-A64C-AC32BB7FA437}" sibTransId="{3149241E-86A7-41B5-9EB4-5CA1F638B1A3}"/>
    <dgm:cxn modelId="{D93CB0B0-2760-4B96-BD8B-E7C6352136D9}" type="presOf" srcId="{1A80EE43-0808-4510-B6E6-576E3F69AA2E}" destId="{0761F917-DE89-420C-B0FE-FA99209A703B}" srcOrd="0" destOrd="0" presId="urn:microsoft.com/office/officeart/2005/8/layout/radial3"/>
    <dgm:cxn modelId="{AF3808B4-7C00-457D-A5FD-9F916E20F6C5}" srcId="{1A80EE43-0808-4510-B6E6-576E3F69AA2E}" destId="{601F1184-B5E9-499B-940C-FAEC688FB5F5}" srcOrd="8" destOrd="0" parTransId="{F003A7F4-3AD5-4CEC-A029-F4B4F1814A82}" sibTransId="{A1C87BA7-9C56-4B6A-BAC9-E15A4D40750B}"/>
    <dgm:cxn modelId="{1FEA41DA-B2EA-4832-8605-5545A9942CCA}" srcId="{1A80EE43-0808-4510-B6E6-576E3F69AA2E}" destId="{60826C3C-204B-4717-9232-A5ABA3BB7587}" srcOrd="3" destOrd="0" parTransId="{2E8F324C-6C07-449D-B095-17AFAA835F9D}" sibTransId="{2E301811-28FB-4697-ADEE-96EC8F122705}"/>
    <dgm:cxn modelId="{4C2935DB-382B-4B5D-81D4-5CEEDEBF7437}" type="presOf" srcId="{948EAF59-3319-479A-A2E1-EA9B264684C2}" destId="{254B6596-A3BC-4433-B713-F8CDA2F23F46}" srcOrd="0" destOrd="0" presId="urn:microsoft.com/office/officeart/2005/8/layout/radial3"/>
    <dgm:cxn modelId="{E9FB89F1-F327-42F1-BE75-E060E7E082A3}" type="presOf" srcId="{60826C3C-204B-4717-9232-A5ABA3BB7587}" destId="{1F1833CC-5CEB-480F-815B-30FB0DAE79E7}" srcOrd="0" destOrd="0" presId="urn:microsoft.com/office/officeart/2005/8/layout/radial3"/>
    <dgm:cxn modelId="{B5570AF5-0FB8-49FD-92E6-F382EBD9D188}" srcId="{1A80EE43-0808-4510-B6E6-576E3F69AA2E}" destId="{F5E70E8F-7130-49A2-AEBC-E2B4571A38A7}" srcOrd="4" destOrd="0" parTransId="{0E0136FC-F967-452D-837C-DE8746036DA7}" sibTransId="{18E32B6F-A21D-478D-B0D9-FF0D26841022}"/>
    <dgm:cxn modelId="{C916EEF5-10B3-443A-9207-3D7B0233F0FE}" srcId="{1A80EE43-0808-4510-B6E6-576E3F69AA2E}" destId="{BBF87151-9504-4D7C-9141-BF00DED2C9D7}" srcOrd="2" destOrd="0" parTransId="{AE7BB439-F8B1-4F87-80D2-FDBAE9790F8D}" sibTransId="{1D48C0A4-E9CB-43A8-8439-4CC8A6A9F8B8}"/>
    <dgm:cxn modelId="{0E03DAFB-43FA-43CA-A474-2B9DE3236C1F}" srcId="{1A80EE43-0808-4510-B6E6-576E3F69AA2E}" destId="{DA8211CD-0845-49F1-B12B-8137BCD376F9}" srcOrd="5" destOrd="0" parTransId="{EA01D825-79F5-49D7-8D37-2A7A9ABEB982}" sibTransId="{C1A2A963-884F-4C47-A5A8-D4A4BE530912}"/>
    <dgm:cxn modelId="{AB50ECFC-5B8A-4F97-AB48-E80A51D5270D}" type="presOf" srcId="{601F1184-B5E9-499B-940C-FAEC688FB5F5}" destId="{1F61B50C-53EC-472E-AD1D-1CFCBC8F348A}" srcOrd="0" destOrd="0" presId="urn:microsoft.com/office/officeart/2005/8/layout/radial3"/>
    <dgm:cxn modelId="{4F7A1721-D85B-4157-8555-67283A521A17}" type="presParOf" srcId="{B607A00F-C1FB-4FD1-97A9-FEAC1D5CB034}" destId="{2CC1BD72-97A8-45C6-B0EE-825CF4CBE768}" srcOrd="0" destOrd="0" presId="urn:microsoft.com/office/officeart/2005/8/layout/radial3"/>
    <dgm:cxn modelId="{BA6A56B1-1772-43A1-81AC-72D302484857}" type="presParOf" srcId="{2CC1BD72-97A8-45C6-B0EE-825CF4CBE768}" destId="{0761F917-DE89-420C-B0FE-FA99209A703B}" srcOrd="0" destOrd="0" presId="urn:microsoft.com/office/officeart/2005/8/layout/radial3"/>
    <dgm:cxn modelId="{675420F3-BE66-4B41-9833-B7FA1D17EA83}" type="presParOf" srcId="{2CC1BD72-97A8-45C6-B0EE-825CF4CBE768}" destId="{6666DF4B-54AF-4080-B7DE-257C17769D3E}" srcOrd="1" destOrd="0" presId="urn:microsoft.com/office/officeart/2005/8/layout/radial3"/>
    <dgm:cxn modelId="{BB9283F9-870B-4F60-ADF3-A937B083FE4D}" type="presParOf" srcId="{2CC1BD72-97A8-45C6-B0EE-825CF4CBE768}" destId="{254B6596-A3BC-4433-B713-F8CDA2F23F46}" srcOrd="2" destOrd="0" presId="urn:microsoft.com/office/officeart/2005/8/layout/radial3"/>
    <dgm:cxn modelId="{5C09B659-45E8-4047-A872-9C9051839FC8}" type="presParOf" srcId="{2CC1BD72-97A8-45C6-B0EE-825CF4CBE768}" destId="{D808A0F6-FB09-4FDC-BE58-A28C24BB1662}" srcOrd="3" destOrd="0" presId="urn:microsoft.com/office/officeart/2005/8/layout/radial3"/>
    <dgm:cxn modelId="{8A7A9ADD-4E31-4E5B-A72C-6AB8E91DCCF9}" type="presParOf" srcId="{2CC1BD72-97A8-45C6-B0EE-825CF4CBE768}" destId="{1F1833CC-5CEB-480F-815B-30FB0DAE79E7}" srcOrd="4" destOrd="0" presId="urn:microsoft.com/office/officeart/2005/8/layout/radial3"/>
    <dgm:cxn modelId="{EF050475-7FFF-4427-8D33-75E7EE1A2EEF}" type="presParOf" srcId="{2CC1BD72-97A8-45C6-B0EE-825CF4CBE768}" destId="{F4E4C42A-2726-4035-A0AC-AF0140D79178}" srcOrd="5" destOrd="0" presId="urn:microsoft.com/office/officeart/2005/8/layout/radial3"/>
    <dgm:cxn modelId="{BF09F8C6-5AD8-4CB2-95AC-EEC9FD0EB86E}" type="presParOf" srcId="{2CC1BD72-97A8-45C6-B0EE-825CF4CBE768}" destId="{D82C913C-58F3-477C-93DA-585193FE97B1}" srcOrd="6" destOrd="0" presId="urn:microsoft.com/office/officeart/2005/8/layout/radial3"/>
    <dgm:cxn modelId="{FCA9575C-3D68-45C2-871A-2FB1B5359FA8}" type="presParOf" srcId="{2CC1BD72-97A8-45C6-B0EE-825CF4CBE768}" destId="{FECD96A5-583E-4A10-906D-7D7866D846D9}" srcOrd="7" destOrd="0" presId="urn:microsoft.com/office/officeart/2005/8/layout/radial3"/>
    <dgm:cxn modelId="{3615113A-AEAC-4830-A247-4239104B5B7A}" type="presParOf" srcId="{2CC1BD72-97A8-45C6-B0EE-825CF4CBE768}" destId="{AC821DD8-E409-4B50-AEB7-DD44EB46B07A}" srcOrd="8" destOrd="0" presId="urn:microsoft.com/office/officeart/2005/8/layout/radial3"/>
    <dgm:cxn modelId="{1A64E0C3-703B-46E3-ACBA-0FBA165E4B02}" type="presParOf" srcId="{2CC1BD72-97A8-45C6-B0EE-825CF4CBE768}" destId="{1F61B50C-53EC-472E-AD1D-1CFCBC8F348A}" srcOrd="9"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1F917-DE89-420C-B0FE-FA99209A703B}">
      <dsp:nvSpPr>
        <dsp:cNvPr id="0" name=""/>
        <dsp:cNvSpPr/>
      </dsp:nvSpPr>
      <dsp:spPr>
        <a:xfrm>
          <a:off x="1138967" y="856366"/>
          <a:ext cx="1985128" cy="1985128"/>
        </a:xfrm>
        <a:prstGeom prst="ellipse">
          <a:avLst/>
        </a:prstGeom>
        <a:solidFill>
          <a:prstClr val="white"/>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4B0A57"/>
              </a:solidFill>
              <a:latin typeface="Gotham Bold" pitchFamily="50" charset="0"/>
              <a:ea typeface="Verdana" panose="020B0604030504040204" pitchFamily="34" charset="0"/>
              <a:cs typeface="+mn-cs"/>
            </a:rPr>
            <a:t>1 event a year</a:t>
          </a:r>
        </a:p>
      </dsp:txBody>
      <dsp:txXfrm>
        <a:off x="1429682" y="1147081"/>
        <a:ext cx="1403698" cy="1403698"/>
      </dsp:txXfrm>
    </dsp:sp>
    <dsp:sp modelId="{6666DF4B-54AF-4080-B7DE-257C17769D3E}">
      <dsp:nvSpPr>
        <dsp:cNvPr id="0" name=""/>
        <dsp:cNvSpPr/>
      </dsp:nvSpPr>
      <dsp:spPr>
        <a:xfrm>
          <a:off x="1635249" y="61245"/>
          <a:ext cx="992564" cy="992564"/>
        </a:xfrm>
        <a:prstGeom prst="ellipse">
          <a:avLst/>
        </a:prstGeom>
        <a:solidFill>
          <a:srgbClr val="4B0A57"/>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1: PGJ + TD</a:t>
          </a:r>
        </a:p>
      </dsp:txBody>
      <dsp:txXfrm>
        <a:off x="1780607" y="206603"/>
        <a:ext cx="701848" cy="701848"/>
      </dsp:txXfrm>
    </dsp:sp>
    <dsp:sp modelId="{254B6596-A3BC-4433-B713-F8CDA2F23F46}">
      <dsp:nvSpPr>
        <dsp:cNvPr id="0" name=""/>
        <dsp:cNvSpPr/>
      </dsp:nvSpPr>
      <dsp:spPr>
        <a:xfrm>
          <a:off x="2855369" y="929333"/>
          <a:ext cx="992564" cy="992564"/>
        </a:xfrm>
        <a:prstGeom prst="ellipse">
          <a:avLst/>
        </a:prstGeom>
        <a:solidFill>
          <a:srgbClr val="4B0A57"/>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Gotham Bold" pitchFamily="50" charset="0"/>
              <a:ea typeface="Verdana" panose="020B0604030504040204" pitchFamily="34" charset="0"/>
              <a:cs typeface="+mn-cs"/>
            </a:rPr>
            <a:t>Year 2: PGJ + TD</a:t>
          </a:r>
        </a:p>
      </dsp:txBody>
      <dsp:txXfrm>
        <a:off x="3000727" y="1074691"/>
        <a:ext cx="701848" cy="701848"/>
      </dsp:txXfrm>
    </dsp:sp>
    <dsp:sp modelId="{D808A0F6-FB09-4FDC-BE58-A28C24BB1662}">
      <dsp:nvSpPr>
        <dsp:cNvPr id="0" name=""/>
        <dsp:cNvSpPr/>
      </dsp:nvSpPr>
      <dsp:spPr>
        <a:xfrm>
          <a:off x="2394317" y="2397414"/>
          <a:ext cx="992564" cy="992564"/>
        </a:xfrm>
        <a:prstGeom prst="ellipse">
          <a:avLst/>
        </a:prstGeom>
        <a:solidFill>
          <a:srgbClr val="4B0A57"/>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3: PGJ + TD</a:t>
          </a:r>
        </a:p>
      </dsp:txBody>
      <dsp:txXfrm>
        <a:off x="2539675" y="2542772"/>
        <a:ext cx="701848" cy="701848"/>
      </dsp:txXfrm>
    </dsp:sp>
    <dsp:sp modelId="{1F1833CC-5CEB-480F-815B-30FB0DAE79E7}">
      <dsp:nvSpPr>
        <dsp:cNvPr id="0" name=""/>
        <dsp:cNvSpPr/>
      </dsp:nvSpPr>
      <dsp:spPr>
        <a:xfrm>
          <a:off x="876182" y="2397414"/>
          <a:ext cx="992564" cy="992564"/>
        </a:xfrm>
        <a:prstGeom prst="ellipse">
          <a:avLst/>
        </a:prstGeom>
        <a:gradFill rotWithShape="0">
          <a:gsLst>
            <a:gs pos="0">
              <a:srgbClr val="8064A2">
                <a:tint val="40000"/>
                <a:hueOff val="0"/>
                <a:satOff val="0"/>
                <a:lumOff val="0"/>
                <a:alphaOff val="0"/>
                <a:tint val="100000"/>
                <a:shade val="100000"/>
                <a:satMod val="130000"/>
              </a:srgbClr>
            </a:gs>
            <a:gs pos="100000">
              <a:srgbClr val="8064A2">
                <a:tint val="40000"/>
                <a:hueOff val="0"/>
                <a:satOff val="0"/>
                <a:lumOff val="0"/>
                <a:alphaOff val="0"/>
                <a:tint val="50000"/>
                <a:shade val="100000"/>
                <a:satMod val="350000"/>
              </a:srgbClr>
            </a:gs>
          </a:gsLst>
          <a:lin ang="16200000" scaled="0"/>
        </a:gra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4B0A57"/>
              </a:solidFill>
              <a:latin typeface="Gotham Bold" pitchFamily="50" charset="0"/>
              <a:ea typeface="Verdana" panose="020B0604030504040204" pitchFamily="34" charset="0"/>
              <a:cs typeface="+mn-cs"/>
            </a:rPr>
            <a:t>Year 4: CS</a:t>
          </a:r>
        </a:p>
      </dsp:txBody>
      <dsp:txXfrm>
        <a:off x="1021540" y="2542772"/>
        <a:ext cx="701848" cy="701848"/>
      </dsp:txXfrm>
    </dsp:sp>
    <dsp:sp modelId="{F4E4C42A-2726-4035-A0AC-AF0140D79178}">
      <dsp:nvSpPr>
        <dsp:cNvPr id="0" name=""/>
        <dsp:cNvSpPr/>
      </dsp:nvSpPr>
      <dsp:spPr>
        <a:xfrm>
          <a:off x="407053" y="953583"/>
          <a:ext cx="992564" cy="992564"/>
        </a:xfrm>
        <a:prstGeom prst="ellipse">
          <a:avLst/>
        </a:prstGeom>
        <a:gradFill rotWithShape="0">
          <a:gsLst>
            <a:gs pos="0">
              <a:srgbClr val="8064A2">
                <a:tint val="40000"/>
                <a:hueOff val="0"/>
                <a:satOff val="0"/>
                <a:lumOff val="0"/>
                <a:alphaOff val="0"/>
                <a:tint val="100000"/>
                <a:shade val="100000"/>
                <a:satMod val="130000"/>
              </a:srgbClr>
            </a:gs>
            <a:gs pos="100000">
              <a:srgbClr val="8064A2">
                <a:tint val="40000"/>
                <a:hueOff val="0"/>
                <a:satOff val="0"/>
                <a:lumOff val="0"/>
                <a:alphaOff val="0"/>
                <a:tint val="50000"/>
                <a:shade val="100000"/>
                <a:satMod val="350000"/>
              </a:srgbClr>
            </a:gs>
          </a:gsLst>
          <a:lin ang="16200000" scaled="0"/>
        </a:gra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4B0A57"/>
              </a:solidFill>
              <a:latin typeface="Gotham Bold" pitchFamily="50" charset="0"/>
              <a:ea typeface="Verdana" panose="020B0604030504040204" pitchFamily="34" charset="0"/>
              <a:cs typeface="+mn-cs"/>
            </a:rPr>
            <a:t>Year 5: CS</a:t>
          </a:r>
        </a:p>
      </dsp:txBody>
      <dsp:txXfrm>
        <a:off x="552411" y="1098941"/>
        <a:ext cx="701848" cy="701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1F917-DE89-420C-B0FE-FA99209A703B}">
      <dsp:nvSpPr>
        <dsp:cNvPr id="0" name=""/>
        <dsp:cNvSpPr/>
      </dsp:nvSpPr>
      <dsp:spPr>
        <a:xfrm>
          <a:off x="1091628" y="833517"/>
          <a:ext cx="1932162" cy="1932162"/>
        </a:xfrm>
        <a:prstGeom prst="ellipse">
          <a:avLst/>
        </a:prstGeom>
        <a:solidFill>
          <a:prstClr val="white"/>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4B0A57"/>
              </a:solidFill>
              <a:latin typeface="Gotham Bold" pitchFamily="50" charset="0"/>
              <a:ea typeface="Verdana" panose="020B0604030504040204" pitchFamily="34" charset="0"/>
              <a:cs typeface="+mn-cs"/>
            </a:rPr>
            <a:t>1 event a year</a:t>
          </a:r>
        </a:p>
      </dsp:txBody>
      <dsp:txXfrm>
        <a:off x="1374587" y="1116476"/>
        <a:ext cx="1366244" cy="1366244"/>
      </dsp:txXfrm>
    </dsp:sp>
    <dsp:sp modelId="{6666DF4B-54AF-4080-B7DE-257C17769D3E}">
      <dsp:nvSpPr>
        <dsp:cNvPr id="0" name=""/>
        <dsp:cNvSpPr/>
      </dsp:nvSpPr>
      <dsp:spPr>
        <a:xfrm>
          <a:off x="1574669" y="40631"/>
          <a:ext cx="966081" cy="966081"/>
        </a:xfrm>
        <a:prstGeom prst="ellipse">
          <a:avLst/>
        </a:prstGeom>
        <a:solidFill>
          <a:srgbClr val="4B0A57"/>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1: PGJ</a:t>
          </a:r>
        </a:p>
      </dsp:txBody>
      <dsp:txXfrm>
        <a:off x="1716148" y="182110"/>
        <a:ext cx="683123" cy="683123"/>
      </dsp:txXfrm>
    </dsp:sp>
    <dsp:sp modelId="{254B6596-A3BC-4433-B713-F8CDA2F23F46}">
      <dsp:nvSpPr>
        <dsp:cNvPr id="0" name=""/>
        <dsp:cNvSpPr/>
      </dsp:nvSpPr>
      <dsp:spPr>
        <a:xfrm>
          <a:off x="2762234" y="904537"/>
          <a:ext cx="966081" cy="966081"/>
        </a:xfrm>
        <a:prstGeom prst="ellipse">
          <a:avLst/>
        </a:prstGeom>
        <a:solidFill>
          <a:srgbClr val="4B0A57"/>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2: PGJ</a:t>
          </a:r>
        </a:p>
      </dsp:txBody>
      <dsp:txXfrm>
        <a:off x="2903713" y="1046016"/>
        <a:ext cx="683123" cy="683123"/>
      </dsp:txXfrm>
    </dsp:sp>
    <dsp:sp modelId="{D808A0F6-FB09-4FDC-BE58-A28C24BB1662}">
      <dsp:nvSpPr>
        <dsp:cNvPr id="0" name=""/>
        <dsp:cNvSpPr/>
      </dsp:nvSpPr>
      <dsp:spPr>
        <a:xfrm>
          <a:off x="2313483" y="2333448"/>
          <a:ext cx="966081" cy="966081"/>
        </a:xfrm>
        <a:prstGeom prst="ellipse">
          <a:avLst/>
        </a:prstGeom>
        <a:solidFill>
          <a:srgbClr val="4B0A57"/>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3: PGJ</a:t>
          </a:r>
        </a:p>
      </dsp:txBody>
      <dsp:txXfrm>
        <a:off x="2454962" y="2474927"/>
        <a:ext cx="683123" cy="683123"/>
      </dsp:txXfrm>
    </dsp:sp>
    <dsp:sp modelId="{1F1833CC-5CEB-480F-815B-30FB0DAE79E7}">
      <dsp:nvSpPr>
        <dsp:cNvPr id="0" name=""/>
        <dsp:cNvSpPr/>
      </dsp:nvSpPr>
      <dsp:spPr>
        <a:xfrm>
          <a:off x="835855" y="2333448"/>
          <a:ext cx="966081" cy="966081"/>
        </a:xfrm>
        <a:prstGeom prst="ellipse">
          <a:avLst/>
        </a:prstGeom>
        <a:solidFill>
          <a:srgbClr val="7030A0"/>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Gotham Bold" pitchFamily="50" charset="0"/>
              <a:ea typeface="Verdana" panose="020B0604030504040204" pitchFamily="34" charset="0"/>
              <a:cs typeface="+mn-cs"/>
            </a:rPr>
            <a:t>Year 4: GJM</a:t>
          </a:r>
        </a:p>
      </dsp:txBody>
      <dsp:txXfrm>
        <a:off x="977334" y="2474927"/>
        <a:ext cx="683123" cy="683123"/>
      </dsp:txXfrm>
    </dsp:sp>
    <dsp:sp modelId="{F4E4C42A-2726-4035-A0AC-AF0140D79178}">
      <dsp:nvSpPr>
        <dsp:cNvPr id="0" name=""/>
        <dsp:cNvSpPr/>
      </dsp:nvSpPr>
      <dsp:spPr>
        <a:xfrm>
          <a:off x="375278" y="913024"/>
          <a:ext cx="966081" cy="966081"/>
        </a:xfrm>
        <a:prstGeom prst="ellipse">
          <a:avLst/>
        </a:prstGeom>
        <a:gradFill rotWithShape="0">
          <a:gsLst>
            <a:gs pos="0">
              <a:srgbClr val="8064A2">
                <a:tint val="40000"/>
                <a:hueOff val="0"/>
                <a:satOff val="0"/>
                <a:lumOff val="0"/>
                <a:alphaOff val="0"/>
                <a:tint val="100000"/>
                <a:shade val="100000"/>
                <a:satMod val="130000"/>
              </a:srgbClr>
            </a:gs>
            <a:gs pos="100000">
              <a:srgbClr val="8064A2">
                <a:tint val="40000"/>
                <a:hueOff val="0"/>
                <a:satOff val="0"/>
                <a:lumOff val="0"/>
                <a:alphaOff val="0"/>
                <a:tint val="50000"/>
                <a:shade val="100000"/>
                <a:satMod val="350000"/>
              </a:srgbClr>
            </a:gs>
          </a:gsLst>
          <a:lin ang="16200000" scaled="0"/>
        </a:gra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4B0A57"/>
              </a:solidFill>
              <a:latin typeface="Gotham Bold" pitchFamily="50" charset="0"/>
              <a:ea typeface="Verdana" panose="020B0604030504040204" pitchFamily="34" charset="0"/>
              <a:cs typeface="+mn-cs"/>
            </a:rPr>
            <a:t>Year 5: FJ</a:t>
          </a:r>
        </a:p>
      </dsp:txBody>
      <dsp:txXfrm>
        <a:off x="516757" y="1054503"/>
        <a:ext cx="683123" cy="683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1F917-DE89-420C-B0FE-FA99209A703B}">
      <dsp:nvSpPr>
        <dsp:cNvPr id="0" name=""/>
        <dsp:cNvSpPr/>
      </dsp:nvSpPr>
      <dsp:spPr>
        <a:xfrm>
          <a:off x="788407" y="755513"/>
          <a:ext cx="1835379" cy="1835379"/>
        </a:xfrm>
        <a:prstGeom prst="ellipse">
          <a:avLst/>
        </a:prstGeom>
        <a:solidFill>
          <a:prstClr val="white"/>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200" kern="1200" dirty="0">
              <a:solidFill>
                <a:srgbClr val="4B0A57"/>
              </a:solidFill>
              <a:latin typeface="Gotham Bold" pitchFamily="50" charset="0"/>
              <a:ea typeface="Verdana" panose="020B0604030504040204" pitchFamily="34" charset="0"/>
              <a:cs typeface="+mn-cs"/>
            </a:rPr>
            <a:t>More than 1 event a year</a:t>
          </a:r>
        </a:p>
      </dsp:txBody>
      <dsp:txXfrm>
        <a:off x="1057192" y="1024298"/>
        <a:ext cx="1297809" cy="1297809"/>
      </dsp:txXfrm>
    </dsp:sp>
    <dsp:sp modelId="{6666DF4B-54AF-4080-B7DE-257C17769D3E}">
      <dsp:nvSpPr>
        <dsp:cNvPr id="0" name=""/>
        <dsp:cNvSpPr/>
      </dsp:nvSpPr>
      <dsp:spPr>
        <a:xfrm>
          <a:off x="1243089" y="19518"/>
          <a:ext cx="917689" cy="917689"/>
        </a:xfrm>
        <a:prstGeom prst="ellipse">
          <a:avLst/>
        </a:prstGeom>
        <a:solidFill>
          <a:srgbClr val="4B0A57"/>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1: PGJ</a:t>
          </a:r>
        </a:p>
      </dsp:txBody>
      <dsp:txXfrm>
        <a:off x="1377481" y="153910"/>
        <a:ext cx="648905" cy="648905"/>
      </dsp:txXfrm>
    </dsp:sp>
    <dsp:sp modelId="{254B6596-A3BC-4433-B713-F8CDA2F23F46}">
      <dsp:nvSpPr>
        <dsp:cNvPr id="0" name=""/>
        <dsp:cNvSpPr/>
      </dsp:nvSpPr>
      <dsp:spPr>
        <a:xfrm>
          <a:off x="2000810" y="294974"/>
          <a:ext cx="917689" cy="917689"/>
        </a:xfrm>
        <a:prstGeom prst="ellipse">
          <a:avLst/>
        </a:prstGeom>
        <a:solidFill>
          <a:srgbClr val="4B0A57"/>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Event2: PGJ</a:t>
          </a:r>
        </a:p>
      </dsp:txBody>
      <dsp:txXfrm>
        <a:off x="2135202" y="429366"/>
        <a:ext cx="648905" cy="648905"/>
      </dsp:txXfrm>
    </dsp:sp>
    <dsp:sp modelId="{D808A0F6-FB09-4FDC-BE58-A28C24BB1662}">
      <dsp:nvSpPr>
        <dsp:cNvPr id="0" name=""/>
        <dsp:cNvSpPr/>
      </dsp:nvSpPr>
      <dsp:spPr>
        <a:xfrm>
          <a:off x="2422729" y="1010963"/>
          <a:ext cx="917689" cy="917689"/>
        </a:xfrm>
        <a:prstGeom prst="ellipse">
          <a:avLst/>
        </a:prstGeom>
        <a:solidFill>
          <a:srgbClr val="4B0A57"/>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3: PGJ</a:t>
          </a:r>
        </a:p>
      </dsp:txBody>
      <dsp:txXfrm>
        <a:off x="2557121" y="1145355"/>
        <a:ext cx="648905" cy="648905"/>
      </dsp:txXfrm>
    </dsp:sp>
    <dsp:sp modelId="{1F1833CC-5CEB-480F-815B-30FB0DAE79E7}">
      <dsp:nvSpPr>
        <dsp:cNvPr id="0" name=""/>
        <dsp:cNvSpPr/>
      </dsp:nvSpPr>
      <dsp:spPr>
        <a:xfrm>
          <a:off x="2182219" y="1747810"/>
          <a:ext cx="917689" cy="917689"/>
        </a:xfrm>
        <a:prstGeom prst="ellipse">
          <a:avLst/>
        </a:prstGeom>
        <a:solidFill>
          <a:srgbClr val="BACCDF"/>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schemeClr val="bg1"/>
              </a:solidFill>
              <a:latin typeface="Gotham Bold" pitchFamily="50" charset="0"/>
              <a:ea typeface="Verdana" panose="020B0604030504040204" pitchFamily="34" charset="0"/>
              <a:cs typeface="+mn-cs"/>
            </a:rPr>
            <a:t>Event 4: FJ</a:t>
          </a:r>
        </a:p>
      </dsp:txBody>
      <dsp:txXfrm>
        <a:off x="2316611" y="1882202"/>
        <a:ext cx="648905" cy="648905"/>
      </dsp:txXfrm>
    </dsp:sp>
    <dsp:sp modelId="{F4E4C42A-2726-4035-A0AC-AF0140D79178}">
      <dsp:nvSpPr>
        <dsp:cNvPr id="0" name=""/>
        <dsp:cNvSpPr/>
      </dsp:nvSpPr>
      <dsp:spPr>
        <a:xfrm>
          <a:off x="1660564" y="2344032"/>
          <a:ext cx="917689" cy="917689"/>
        </a:xfrm>
        <a:prstGeom prst="ellipse">
          <a:avLst/>
        </a:prstGeom>
        <a:solidFill>
          <a:srgbClr val="BACCDF"/>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schemeClr val="bg1"/>
              </a:solidFill>
              <a:latin typeface="Gotham Bold" pitchFamily="50" charset="0"/>
              <a:ea typeface="Verdana" panose="020B0604030504040204" pitchFamily="34" charset="0"/>
              <a:cs typeface="+mn-cs"/>
            </a:rPr>
            <a:t>Event 5: FJ</a:t>
          </a:r>
        </a:p>
      </dsp:txBody>
      <dsp:txXfrm>
        <a:off x="1794956" y="2478424"/>
        <a:ext cx="648905" cy="648905"/>
      </dsp:txXfrm>
    </dsp:sp>
    <dsp:sp modelId="{FDCCD60A-0CF0-416E-8409-F8D54781771C}">
      <dsp:nvSpPr>
        <dsp:cNvPr id="0" name=""/>
        <dsp:cNvSpPr/>
      </dsp:nvSpPr>
      <dsp:spPr>
        <a:xfrm>
          <a:off x="838124" y="2338428"/>
          <a:ext cx="917689" cy="917689"/>
        </a:xfrm>
        <a:prstGeom prst="ellipse">
          <a:avLst/>
        </a:prstGeom>
        <a:solidFill>
          <a:srgbClr val="BACCDF"/>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schemeClr val="bg1"/>
              </a:solidFill>
              <a:latin typeface="Gotham Bold" pitchFamily="50" charset="0"/>
              <a:ea typeface="Verdana" panose="020B0604030504040204" pitchFamily="34" charset="0"/>
              <a:cs typeface="+mn-cs"/>
            </a:rPr>
            <a:t>Event 6: FJ</a:t>
          </a:r>
        </a:p>
      </dsp:txBody>
      <dsp:txXfrm>
        <a:off x="972516" y="2472820"/>
        <a:ext cx="648905" cy="648905"/>
      </dsp:txXfrm>
    </dsp:sp>
    <dsp:sp modelId="{BC7D61EF-05CA-4BB8-973E-2D9C074F7443}">
      <dsp:nvSpPr>
        <dsp:cNvPr id="0" name=""/>
        <dsp:cNvSpPr/>
      </dsp:nvSpPr>
      <dsp:spPr>
        <a:xfrm>
          <a:off x="211303" y="1812463"/>
          <a:ext cx="917689" cy="917689"/>
        </a:xfrm>
        <a:prstGeom prst="ellipse">
          <a:avLst/>
        </a:prstGeom>
        <a:solidFill>
          <a:schemeClr val="bg2"/>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7: GJM</a:t>
          </a:r>
        </a:p>
      </dsp:txBody>
      <dsp:txXfrm>
        <a:off x="345695" y="1946855"/>
        <a:ext cx="648905" cy="648905"/>
      </dsp:txXfrm>
    </dsp:sp>
    <dsp:sp modelId="{79AAD691-8FE3-468D-A2F8-874829666AAC}">
      <dsp:nvSpPr>
        <dsp:cNvPr id="0" name=""/>
        <dsp:cNvSpPr/>
      </dsp:nvSpPr>
      <dsp:spPr>
        <a:xfrm>
          <a:off x="69214" y="1006638"/>
          <a:ext cx="917689" cy="917689"/>
        </a:xfrm>
        <a:prstGeom prst="ellipse">
          <a:avLst/>
        </a:prstGeom>
        <a:solidFill>
          <a:schemeClr val="bg2"/>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8: GJM</a:t>
          </a:r>
        </a:p>
      </dsp:txBody>
      <dsp:txXfrm>
        <a:off x="203606" y="1141030"/>
        <a:ext cx="648905" cy="648905"/>
      </dsp:txXfrm>
    </dsp:sp>
    <dsp:sp modelId="{E98C8985-CCCB-43D8-BE8B-D058BCDC9283}">
      <dsp:nvSpPr>
        <dsp:cNvPr id="0" name=""/>
        <dsp:cNvSpPr/>
      </dsp:nvSpPr>
      <dsp:spPr>
        <a:xfrm>
          <a:off x="478342" y="298007"/>
          <a:ext cx="917689" cy="917689"/>
        </a:xfrm>
        <a:prstGeom prst="ellipse">
          <a:avLst/>
        </a:prstGeom>
        <a:solidFill>
          <a:schemeClr val="bg2"/>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9: GJM</a:t>
          </a:r>
        </a:p>
      </dsp:txBody>
      <dsp:txXfrm>
        <a:off x="612734" y="432399"/>
        <a:ext cx="648905" cy="648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1F917-DE89-420C-B0FE-FA99209A703B}">
      <dsp:nvSpPr>
        <dsp:cNvPr id="0" name=""/>
        <dsp:cNvSpPr/>
      </dsp:nvSpPr>
      <dsp:spPr>
        <a:xfrm>
          <a:off x="706472" y="771408"/>
          <a:ext cx="1802289" cy="1802289"/>
        </a:xfrm>
        <a:prstGeom prst="ellipse">
          <a:avLst/>
        </a:prstGeom>
        <a:solidFill>
          <a:prstClr val="white"/>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200" kern="1200" dirty="0">
              <a:solidFill>
                <a:srgbClr val="4B0A57"/>
              </a:solidFill>
              <a:latin typeface="Gotham Bold" pitchFamily="50" charset="0"/>
              <a:ea typeface="Verdana" panose="020B0604030504040204" pitchFamily="34" charset="0"/>
              <a:cs typeface="+mn-cs"/>
            </a:rPr>
            <a:t>More than 1 event a year</a:t>
          </a:r>
        </a:p>
      </dsp:txBody>
      <dsp:txXfrm>
        <a:off x="970411" y="1035347"/>
        <a:ext cx="1274411" cy="1274411"/>
      </dsp:txXfrm>
    </dsp:sp>
    <dsp:sp modelId="{6666DF4B-54AF-4080-B7DE-257C17769D3E}">
      <dsp:nvSpPr>
        <dsp:cNvPr id="0" name=""/>
        <dsp:cNvSpPr/>
      </dsp:nvSpPr>
      <dsp:spPr>
        <a:xfrm>
          <a:off x="1157044" y="47336"/>
          <a:ext cx="901144" cy="901144"/>
        </a:xfrm>
        <a:prstGeom prst="ellipse">
          <a:avLst/>
        </a:prstGeom>
        <a:solidFill>
          <a:srgbClr val="4B0A57"/>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1: PGJ</a:t>
          </a:r>
        </a:p>
      </dsp:txBody>
      <dsp:txXfrm>
        <a:off x="1289013" y="179305"/>
        <a:ext cx="637206" cy="637206"/>
      </dsp:txXfrm>
    </dsp:sp>
    <dsp:sp modelId="{254B6596-A3BC-4433-B713-F8CDA2F23F46}">
      <dsp:nvSpPr>
        <dsp:cNvPr id="0" name=""/>
        <dsp:cNvSpPr/>
      </dsp:nvSpPr>
      <dsp:spPr>
        <a:xfrm>
          <a:off x="1902188" y="313858"/>
          <a:ext cx="901144" cy="901144"/>
        </a:xfrm>
        <a:prstGeom prst="ellipse">
          <a:avLst/>
        </a:prstGeom>
        <a:solidFill>
          <a:srgbClr val="4B0A57"/>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schemeClr val="bg1"/>
              </a:solidFill>
              <a:latin typeface="Gotham Bold" pitchFamily="50" charset="0"/>
              <a:ea typeface="Verdana" panose="020B0604030504040204" pitchFamily="34" charset="0"/>
              <a:cs typeface="+mn-cs"/>
            </a:rPr>
            <a:t>Event2: PGJ</a:t>
          </a:r>
        </a:p>
      </dsp:txBody>
      <dsp:txXfrm>
        <a:off x="2034157" y="445827"/>
        <a:ext cx="637206" cy="637206"/>
      </dsp:txXfrm>
    </dsp:sp>
    <dsp:sp modelId="{D808A0F6-FB09-4FDC-BE58-A28C24BB1662}">
      <dsp:nvSpPr>
        <dsp:cNvPr id="0" name=""/>
        <dsp:cNvSpPr/>
      </dsp:nvSpPr>
      <dsp:spPr>
        <a:xfrm>
          <a:off x="2313843" y="1018005"/>
          <a:ext cx="901144" cy="901144"/>
        </a:xfrm>
        <a:prstGeom prst="ellipse">
          <a:avLst/>
        </a:prstGeom>
        <a:solidFill>
          <a:srgbClr val="4B0A57"/>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3: PGJ</a:t>
          </a:r>
        </a:p>
      </dsp:txBody>
      <dsp:txXfrm>
        <a:off x="2445812" y="1149974"/>
        <a:ext cx="637206" cy="637206"/>
      </dsp:txXfrm>
    </dsp:sp>
    <dsp:sp modelId="{1F1833CC-5CEB-480F-815B-30FB0DAE79E7}">
      <dsp:nvSpPr>
        <dsp:cNvPr id="0" name=""/>
        <dsp:cNvSpPr/>
      </dsp:nvSpPr>
      <dsp:spPr>
        <a:xfrm>
          <a:off x="2174316" y="1809302"/>
          <a:ext cx="901144" cy="901144"/>
        </a:xfrm>
        <a:prstGeom prst="ellipse">
          <a:avLst/>
        </a:prstGeom>
        <a:solidFill>
          <a:srgbClr val="BACCDF"/>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4: TD</a:t>
          </a:r>
        </a:p>
      </dsp:txBody>
      <dsp:txXfrm>
        <a:off x="2306285" y="1941271"/>
        <a:ext cx="637206" cy="637206"/>
      </dsp:txXfrm>
    </dsp:sp>
    <dsp:sp modelId="{F4E4C42A-2726-4035-A0AC-AF0140D79178}">
      <dsp:nvSpPr>
        <dsp:cNvPr id="0" name=""/>
        <dsp:cNvSpPr/>
      </dsp:nvSpPr>
      <dsp:spPr>
        <a:xfrm>
          <a:off x="1558796" y="2325784"/>
          <a:ext cx="901144" cy="901144"/>
        </a:xfrm>
        <a:prstGeom prst="ellipse">
          <a:avLst/>
        </a:prstGeom>
        <a:solidFill>
          <a:srgbClr val="BACCDF"/>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5: TD</a:t>
          </a:r>
        </a:p>
      </dsp:txBody>
      <dsp:txXfrm>
        <a:off x="1690765" y="2457753"/>
        <a:ext cx="637206" cy="637206"/>
      </dsp:txXfrm>
    </dsp:sp>
    <dsp:sp modelId="{D82C913C-58F3-477C-93DA-585193FE97B1}">
      <dsp:nvSpPr>
        <dsp:cNvPr id="0" name=""/>
        <dsp:cNvSpPr/>
      </dsp:nvSpPr>
      <dsp:spPr>
        <a:xfrm>
          <a:off x="755292" y="2325784"/>
          <a:ext cx="901144" cy="901144"/>
        </a:xfrm>
        <a:prstGeom prst="ellipse">
          <a:avLst/>
        </a:prstGeom>
        <a:solidFill>
          <a:srgbClr val="BACCDF"/>
        </a:solidFill>
        <a:ln w="12700" cap="flat" cmpd="sng" algn="ctr">
          <a:noFill/>
          <a:prstDash val="solid"/>
          <a:miter lim="800000"/>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100" kern="1200" dirty="0">
              <a:solidFill>
                <a:prstClr val="white"/>
              </a:solidFill>
              <a:latin typeface="Gotham Bold" pitchFamily="50" charset="0"/>
              <a:ea typeface="Verdana" panose="020B0604030504040204" pitchFamily="34" charset="0"/>
              <a:cs typeface="+mn-cs"/>
            </a:rPr>
            <a:t>Event 6: TD</a:t>
          </a:r>
        </a:p>
      </dsp:txBody>
      <dsp:txXfrm>
        <a:off x="887261" y="2457753"/>
        <a:ext cx="637206" cy="637206"/>
      </dsp:txXfrm>
    </dsp:sp>
    <dsp:sp modelId="{FECD96A5-583E-4A10-906D-7D7866D846D9}">
      <dsp:nvSpPr>
        <dsp:cNvPr id="0" name=""/>
        <dsp:cNvSpPr/>
      </dsp:nvSpPr>
      <dsp:spPr>
        <a:xfrm>
          <a:off x="139773" y="1809302"/>
          <a:ext cx="901144" cy="901144"/>
        </a:xfrm>
        <a:prstGeom prst="ellipse">
          <a:avLst/>
        </a:prstGeom>
        <a:solidFill>
          <a:schemeClr val="bg2"/>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7: CS</a:t>
          </a:r>
        </a:p>
      </dsp:txBody>
      <dsp:txXfrm>
        <a:off x="271742" y="1941271"/>
        <a:ext cx="637206" cy="637206"/>
      </dsp:txXfrm>
    </dsp:sp>
    <dsp:sp modelId="{AC821DD8-E409-4B50-AEB7-DD44EB46B07A}">
      <dsp:nvSpPr>
        <dsp:cNvPr id="0" name=""/>
        <dsp:cNvSpPr/>
      </dsp:nvSpPr>
      <dsp:spPr>
        <a:xfrm>
          <a:off x="246" y="1018005"/>
          <a:ext cx="901144" cy="901144"/>
        </a:xfrm>
        <a:prstGeom prst="ellipse">
          <a:avLst/>
        </a:prstGeom>
        <a:solidFill>
          <a:schemeClr val="bg2"/>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8: CS</a:t>
          </a:r>
        </a:p>
      </dsp:txBody>
      <dsp:txXfrm>
        <a:off x="132215" y="1149974"/>
        <a:ext cx="637206" cy="637206"/>
      </dsp:txXfrm>
    </dsp:sp>
    <dsp:sp modelId="{1F61B50C-53EC-472E-AD1D-1CFCBC8F348A}">
      <dsp:nvSpPr>
        <dsp:cNvPr id="0" name=""/>
        <dsp:cNvSpPr/>
      </dsp:nvSpPr>
      <dsp:spPr>
        <a:xfrm>
          <a:off x="401998" y="322151"/>
          <a:ext cx="901144" cy="901144"/>
        </a:xfrm>
        <a:prstGeom prst="ellipse">
          <a:avLst/>
        </a:prstGeom>
        <a:solidFill>
          <a:schemeClr val="bg2"/>
        </a:solidFill>
        <a:ln w="25400" cap="flat" cmpd="sng" algn="ctr">
          <a:noFill/>
          <a:prstDash val="solid"/>
        </a:ln>
        <a:effectLst>
          <a:outerShdw blurRad="40000" dist="23000" dir="5400000" rotWithShape="0">
            <a:srgbClr val="000000">
              <a:alpha val="35000"/>
            </a:srgb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100" kern="1200" dirty="0">
              <a:solidFill>
                <a:srgbClr val="4B0A57"/>
              </a:solidFill>
              <a:latin typeface="Gotham Bold" pitchFamily="50" charset="0"/>
              <a:ea typeface="Verdana" panose="020B0604030504040204" pitchFamily="34" charset="0"/>
              <a:cs typeface="+mn-cs"/>
            </a:rPr>
            <a:t>Event 9: CS</a:t>
          </a:r>
        </a:p>
      </dsp:txBody>
      <dsp:txXfrm>
        <a:off x="533967" y="454120"/>
        <a:ext cx="637206" cy="63720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FD0ED4-3F2C-A44D-BF2A-70F28B4760E9}" type="datetimeFigureOut">
              <a:rPr lang="en-US" smtClean="0"/>
              <a:pPr/>
              <a:t>11/1/2023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E6F2F5-76EA-6D4D-B2FB-9859484A5658}" type="slidenum">
              <a:rPr lang="en-US" smtClean="0"/>
              <a:pPr/>
              <a:t>‹#›</a:t>
            </a:fld>
            <a:endParaRPr lang="en-US"/>
          </a:p>
        </p:txBody>
      </p:sp>
    </p:spTree>
    <p:extLst>
      <p:ext uri="{BB962C8B-B14F-4D97-AF65-F5344CB8AC3E}">
        <p14:creationId xmlns:p14="http://schemas.microsoft.com/office/powerpoint/2010/main" val="1457784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E53BD-8CD6-F647-884B-5A78FF9E62EE}" type="datetimeFigureOut">
              <a:rPr lang="en-US" smtClean="0"/>
              <a:pPr/>
              <a:t>11/1/2023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8929E-C352-7849-9DF7-6A0F55DB2C3C}" type="slidenum">
              <a:rPr lang="en-US" smtClean="0"/>
              <a:pPr/>
              <a:t>‹#›</a:t>
            </a:fld>
            <a:endParaRPr lang="en-US"/>
          </a:p>
        </p:txBody>
      </p:sp>
    </p:spTree>
    <p:extLst>
      <p:ext uri="{BB962C8B-B14F-4D97-AF65-F5344CB8AC3E}">
        <p14:creationId xmlns:p14="http://schemas.microsoft.com/office/powerpoint/2010/main" val="41273182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8929E-C352-7849-9DF7-6A0F55DB2C3C}" type="slidenum">
              <a:rPr lang="en-US" smtClean="0"/>
              <a:pPr/>
              <a:t>1</a:t>
            </a:fld>
            <a:endParaRPr lang="en-US"/>
          </a:p>
        </p:txBody>
      </p:sp>
    </p:spTree>
    <p:extLst>
      <p:ext uri="{BB962C8B-B14F-4D97-AF65-F5344CB8AC3E}">
        <p14:creationId xmlns:p14="http://schemas.microsoft.com/office/powerpoint/2010/main" val="337173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8929E-C352-7849-9DF7-6A0F55DB2C3C}" type="slidenum">
              <a:rPr lang="en-US" smtClean="0"/>
              <a:pPr/>
              <a:t>2</a:t>
            </a:fld>
            <a:endParaRPr lang="en-US"/>
          </a:p>
        </p:txBody>
      </p:sp>
    </p:spTree>
    <p:extLst>
      <p:ext uri="{BB962C8B-B14F-4D97-AF65-F5344CB8AC3E}">
        <p14:creationId xmlns:p14="http://schemas.microsoft.com/office/powerpoint/2010/main" val="309775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8929E-C352-7849-9DF7-6A0F55DB2C3C}" type="slidenum">
              <a:rPr lang="en-US" smtClean="0"/>
              <a:pPr/>
              <a:t>3</a:t>
            </a:fld>
            <a:endParaRPr lang="en-US"/>
          </a:p>
        </p:txBody>
      </p:sp>
    </p:spTree>
    <p:extLst>
      <p:ext uri="{BB962C8B-B14F-4D97-AF65-F5344CB8AC3E}">
        <p14:creationId xmlns:p14="http://schemas.microsoft.com/office/powerpoint/2010/main" val="184598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8929E-C352-7849-9DF7-6A0F55DB2C3C}" type="slidenum">
              <a:rPr lang="en-US" smtClean="0"/>
              <a:pPr/>
              <a:t>4</a:t>
            </a:fld>
            <a:endParaRPr lang="en-US"/>
          </a:p>
        </p:txBody>
      </p:sp>
    </p:spTree>
    <p:extLst>
      <p:ext uri="{BB962C8B-B14F-4D97-AF65-F5344CB8AC3E}">
        <p14:creationId xmlns:p14="http://schemas.microsoft.com/office/powerpoint/2010/main" val="2606391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8929E-C352-7849-9DF7-6A0F55DB2C3C}" type="slidenum">
              <a:rPr lang="en-US" smtClean="0"/>
              <a:pPr/>
              <a:t>5</a:t>
            </a:fld>
            <a:endParaRPr lang="en-US"/>
          </a:p>
        </p:txBody>
      </p:sp>
    </p:spTree>
    <p:extLst>
      <p:ext uri="{BB962C8B-B14F-4D97-AF65-F5344CB8AC3E}">
        <p14:creationId xmlns:p14="http://schemas.microsoft.com/office/powerpoint/2010/main" val="352995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8929E-C352-7849-9DF7-6A0F55DB2C3C}" type="slidenum">
              <a:rPr lang="en-US" smtClean="0"/>
              <a:pPr/>
              <a:t>6</a:t>
            </a:fld>
            <a:endParaRPr lang="en-US"/>
          </a:p>
        </p:txBody>
      </p:sp>
    </p:spTree>
    <p:extLst>
      <p:ext uri="{BB962C8B-B14F-4D97-AF65-F5344CB8AC3E}">
        <p14:creationId xmlns:p14="http://schemas.microsoft.com/office/powerpoint/2010/main" val="95175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8929E-C352-7849-9DF7-6A0F55DB2C3C}" type="slidenum">
              <a:rPr lang="en-US" smtClean="0"/>
              <a:pPr/>
              <a:t>7</a:t>
            </a:fld>
            <a:endParaRPr lang="en-US"/>
          </a:p>
        </p:txBody>
      </p:sp>
    </p:spTree>
    <p:extLst>
      <p:ext uri="{BB962C8B-B14F-4D97-AF65-F5344CB8AC3E}">
        <p14:creationId xmlns:p14="http://schemas.microsoft.com/office/powerpoint/2010/main" val="363127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8929E-C352-7849-9DF7-6A0F55DB2C3C}" type="slidenum">
              <a:rPr lang="en-US" smtClean="0"/>
              <a:pPr/>
              <a:t>8</a:t>
            </a:fld>
            <a:endParaRPr lang="en-US"/>
          </a:p>
        </p:txBody>
      </p:sp>
    </p:spTree>
    <p:extLst>
      <p:ext uri="{BB962C8B-B14F-4D97-AF65-F5344CB8AC3E}">
        <p14:creationId xmlns:p14="http://schemas.microsoft.com/office/powerpoint/2010/main" val="223168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8929E-C352-7849-9DF7-6A0F55DB2C3C}" type="slidenum">
              <a:rPr lang="en-US" smtClean="0"/>
              <a:pPr/>
              <a:t>9</a:t>
            </a:fld>
            <a:endParaRPr lang="en-US"/>
          </a:p>
        </p:txBody>
      </p:sp>
    </p:spTree>
    <p:extLst>
      <p:ext uri="{BB962C8B-B14F-4D97-AF65-F5344CB8AC3E}">
        <p14:creationId xmlns:p14="http://schemas.microsoft.com/office/powerpoint/2010/main" val="170107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vmlDrawing" Target="../drawings/vmlDrawing1.v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EI 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18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I Title + 2 Text Boxes">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446400" y="1014046"/>
            <a:ext cx="4068000" cy="3467954"/>
          </a:xfrm>
          <a:prstGeom prst="rect">
            <a:avLst/>
          </a:prstGeom>
        </p:spPr>
        <p:txBody>
          <a:bodyPr vert="horz"/>
          <a:lstStyle>
            <a:lvl1pPr marL="342900" indent="-342900">
              <a:buClr>
                <a:srgbClr val="BACCDF"/>
              </a:buClr>
              <a:buFont typeface="Arial"/>
              <a:buChar char="•"/>
              <a:defRPr sz="2200" b="0" i="0">
                <a:solidFill>
                  <a:srgbClr val="000000"/>
                </a:solidFill>
                <a:latin typeface="Gotham Book"/>
                <a:cs typeface="Gotham Book"/>
              </a:defRPr>
            </a:lvl1pPr>
            <a:lvl2pPr marL="540000" indent="-270000">
              <a:buClr>
                <a:srgbClr val="BACCDF"/>
              </a:buClr>
              <a:defRPr sz="2000">
                <a:solidFill>
                  <a:srgbClr val="000000"/>
                </a:solidFill>
                <a:latin typeface="Gotham Book"/>
                <a:cs typeface="Gotham Book"/>
              </a:defRPr>
            </a:lvl2pPr>
            <a:lvl3pPr marL="899100" indent="-342900">
              <a:buClr>
                <a:srgbClr val="BACCDF"/>
              </a:buClr>
              <a:buFont typeface="Arial"/>
              <a:buChar char="•"/>
              <a:defRPr sz="2000">
                <a:solidFill>
                  <a:srgbClr val="000000"/>
                </a:solidFill>
                <a:latin typeface="Gotham Book"/>
                <a:cs typeface="Gotham Book"/>
              </a:defRPr>
            </a:lvl3pPr>
          </a:lstStyle>
          <a:p>
            <a:pPr lvl="0"/>
            <a:r>
              <a:rPr lang="en-GB" dirty="0"/>
              <a:t>click to edit master text styles</a:t>
            </a:r>
          </a:p>
          <a:p>
            <a:pPr lvl="1"/>
            <a:r>
              <a:rPr lang="en-GB" dirty="0"/>
              <a:t>second level</a:t>
            </a:r>
          </a:p>
          <a:p>
            <a:pPr lvl="2"/>
            <a:r>
              <a:rPr lang="en-GB" dirty="0"/>
              <a:t>third level</a:t>
            </a:r>
          </a:p>
        </p:txBody>
      </p:sp>
      <p:sp>
        <p:nvSpPr>
          <p:cNvPr id="7" name="Text Placeholder 5"/>
          <p:cNvSpPr>
            <a:spLocks noGrp="1"/>
          </p:cNvSpPr>
          <p:nvPr>
            <p:ph type="body" sz="quarter" idx="17" hasCustomPrompt="1"/>
          </p:nvPr>
        </p:nvSpPr>
        <p:spPr>
          <a:xfrm>
            <a:off x="4760046" y="1014046"/>
            <a:ext cx="4068000" cy="3467954"/>
          </a:xfrm>
          <a:prstGeom prst="rect">
            <a:avLst/>
          </a:prstGeom>
        </p:spPr>
        <p:txBody>
          <a:bodyPr vert="horz"/>
          <a:lstStyle>
            <a:lvl1pPr marL="0" indent="-180000">
              <a:buClr>
                <a:srgbClr val="BACCDF"/>
              </a:buClr>
              <a:defRPr sz="2200">
                <a:solidFill>
                  <a:srgbClr val="000000"/>
                </a:solidFill>
                <a:latin typeface="Gotham Book"/>
                <a:cs typeface="Gotham Book"/>
              </a:defRPr>
            </a:lvl1pPr>
            <a:lvl2pPr marL="540000" indent="-270000">
              <a:buClr>
                <a:srgbClr val="BACCDF"/>
              </a:buClr>
              <a:defRPr sz="2000">
                <a:solidFill>
                  <a:srgbClr val="000000"/>
                </a:solidFill>
                <a:latin typeface="Gotham Book"/>
                <a:cs typeface="Gotham Book"/>
              </a:defRPr>
            </a:lvl2pPr>
            <a:lvl3pPr marL="784800">
              <a:buClr>
                <a:srgbClr val="BACCDF"/>
              </a:buClr>
              <a:defRPr sz="2000">
                <a:solidFill>
                  <a:srgbClr val="000000"/>
                </a:solidFill>
                <a:latin typeface="Gotham Book"/>
                <a:cs typeface="Gotham Book"/>
              </a:defRPr>
            </a:lvl3pPr>
          </a:lstStyle>
          <a:p>
            <a:pPr lvl="0"/>
            <a:r>
              <a:rPr lang="en-GB" dirty="0"/>
              <a:t>click to edit master text styles</a:t>
            </a:r>
          </a:p>
          <a:p>
            <a:pPr lvl="1"/>
            <a:r>
              <a:rPr lang="en-GB" dirty="0"/>
              <a:t>second level</a:t>
            </a:r>
          </a:p>
          <a:p>
            <a:pPr lvl="2"/>
            <a:r>
              <a:rPr lang="en-GB" dirty="0"/>
              <a:t>third level</a:t>
            </a:r>
          </a:p>
        </p:txBody>
      </p:sp>
      <p:sp>
        <p:nvSpPr>
          <p:cNvPr id="11" name="Title 13">
            <a:extLst>
              <a:ext uri="{FF2B5EF4-FFF2-40B4-BE49-F238E27FC236}">
                <a16:creationId xmlns:a16="http://schemas.microsoft.com/office/drawing/2014/main" id="{317344E5-25BD-B242-82E1-CB0F15F0FF3F}"/>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5E186A"/>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15053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I Text + Imag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446400" y="1014047"/>
            <a:ext cx="4735200" cy="3467953"/>
          </a:xfrm>
          <a:prstGeom prst="rect">
            <a:avLst/>
          </a:prstGeom>
        </p:spPr>
        <p:txBody>
          <a:bodyPr vert="horz"/>
          <a:lstStyle>
            <a:lvl1pPr marL="0" indent="-180000">
              <a:buClr>
                <a:srgbClr val="BACCDF"/>
              </a:buClr>
              <a:defRPr sz="2200">
                <a:solidFill>
                  <a:srgbClr val="000000"/>
                </a:solidFill>
                <a:latin typeface="Gotham Book"/>
                <a:cs typeface="Gotham Book"/>
              </a:defRPr>
            </a:lvl1pPr>
            <a:lvl2pPr marL="540000" indent="-270000">
              <a:buClr>
                <a:srgbClr val="BACCDF"/>
              </a:buClr>
              <a:defRPr sz="2000">
                <a:solidFill>
                  <a:srgbClr val="000000"/>
                </a:solidFill>
                <a:latin typeface="Gotham Book"/>
                <a:cs typeface="Gotham Book"/>
              </a:defRPr>
            </a:lvl2pPr>
            <a:lvl3pPr marL="784800">
              <a:buClr>
                <a:srgbClr val="BACCDF"/>
              </a:buClr>
              <a:defRPr sz="2000">
                <a:solidFill>
                  <a:srgbClr val="000000"/>
                </a:solidFill>
                <a:latin typeface="Gotham Book"/>
                <a:cs typeface="Gotham Book"/>
              </a:defRPr>
            </a:lvl3pPr>
          </a:lstStyle>
          <a:p>
            <a:pPr lvl="0"/>
            <a:r>
              <a:rPr lang="en-GB" dirty="0"/>
              <a:t>click to edit master text styles</a:t>
            </a:r>
          </a:p>
          <a:p>
            <a:pPr lvl="1"/>
            <a:r>
              <a:rPr lang="en-GB" dirty="0"/>
              <a:t>second level</a:t>
            </a:r>
          </a:p>
          <a:p>
            <a:pPr lvl="2"/>
            <a:r>
              <a:rPr lang="en-GB" dirty="0"/>
              <a:t>third level</a:t>
            </a:r>
          </a:p>
        </p:txBody>
      </p:sp>
      <p:sp>
        <p:nvSpPr>
          <p:cNvPr id="7" name="Picture Placeholder 2">
            <a:extLst>
              <a:ext uri="{FF2B5EF4-FFF2-40B4-BE49-F238E27FC236}">
                <a16:creationId xmlns:a16="http://schemas.microsoft.com/office/drawing/2014/main" id="{50E276DF-BCA2-AD4D-86AE-C5FC2A36D6D1}"/>
              </a:ext>
            </a:extLst>
          </p:cNvPr>
          <p:cNvSpPr>
            <a:spLocks noGrp="1"/>
          </p:cNvSpPr>
          <p:nvPr>
            <p:ph type="pic" idx="14" hasCustomPrompt="1"/>
          </p:nvPr>
        </p:nvSpPr>
        <p:spPr>
          <a:xfrm>
            <a:off x="5316415" y="0"/>
            <a:ext cx="3827584" cy="4744719"/>
          </a:xfrm>
          <a:prstGeom prst="rect">
            <a:avLst/>
          </a:prstGeom>
        </p:spPr>
        <p:txBody>
          <a:bodyPr tIns="720000"/>
          <a:lstStyle>
            <a:lvl1pPr marL="0" indent="0">
              <a:buNone/>
              <a:defRPr sz="1200" baseline="0">
                <a:solidFill>
                  <a:srgbClr val="C6D6E6"/>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0" name="Title 13">
            <a:extLst>
              <a:ext uri="{FF2B5EF4-FFF2-40B4-BE49-F238E27FC236}">
                <a16:creationId xmlns:a16="http://schemas.microsoft.com/office/drawing/2014/main" id="{22CB9B6E-D629-964E-BFD6-AFC49E559ABF}"/>
              </a:ext>
            </a:extLst>
          </p:cNvPr>
          <p:cNvSpPr>
            <a:spLocks noGrp="1"/>
          </p:cNvSpPr>
          <p:nvPr>
            <p:ph type="title" hasCustomPrompt="1"/>
          </p:nvPr>
        </p:nvSpPr>
        <p:spPr>
          <a:xfrm>
            <a:off x="447040" y="319303"/>
            <a:ext cx="4734560" cy="496188"/>
          </a:xfrm>
          <a:prstGeom prst="rect">
            <a:avLst/>
          </a:prstGeom>
        </p:spPr>
        <p:txBody>
          <a:bodyPr vert="horz" lIns="0" rIns="0"/>
          <a:lstStyle>
            <a:lvl1pPr algn="l" rtl="0">
              <a:lnSpc>
                <a:spcPts val="3400"/>
              </a:lnSpc>
              <a:defRPr sz="2800" b="1">
                <a:solidFill>
                  <a:srgbClr val="5E186A"/>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4174137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I Image + Quote">
    <p:spTree>
      <p:nvGrpSpPr>
        <p:cNvPr id="1" name=""/>
        <p:cNvGrpSpPr/>
        <p:nvPr/>
      </p:nvGrpSpPr>
      <p:grpSpPr>
        <a:xfrm>
          <a:off x="0" y="0"/>
          <a:ext cx="0" cy="0"/>
          <a:chOff x="0" y="0"/>
          <a:chExt cx="0" cy="0"/>
        </a:xfrm>
      </p:grpSpPr>
      <p:sp>
        <p:nvSpPr>
          <p:cNvPr id="4" name="Rectangle 3"/>
          <p:cNvSpPr/>
          <p:nvPr userDrawn="1"/>
        </p:nvSpPr>
        <p:spPr>
          <a:xfrm>
            <a:off x="4572001" y="1600200"/>
            <a:ext cx="4256088" cy="2646736"/>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0A57"/>
              </a:solidFill>
            </a:endParaRPr>
          </a:p>
        </p:txBody>
      </p:sp>
      <p:sp>
        <p:nvSpPr>
          <p:cNvPr id="13" name="Text Placeholder 12"/>
          <p:cNvSpPr>
            <a:spLocks noGrp="1"/>
          </p:cNvSpPr>
          <p:nvPr>
            <p:ph type="body" sz="quarter" idx="10" hasCustomPrompt="1"/>
          </p:nvPr>
        </p:nvSpPr>
        <p:spPr>
          <a:xfrm>
            <a:off x="4572001" y="1600200"/>
            <a:ext cx="4256087" cy="2646735"/>
          </a:xfrm>
          <a:prstGeom prst="rect">
            <a:avLst/>
          </a:prstGeom>
          <a:noFill/>
        </p:spPr>
        <p:txBody>
          <a:bodyPr vert="horz" lIns="180000" tIns="655200" rIns="180000" bIns="655200" anchor="ctr" anchorCtr="0"/>
          <a:lstStyle>
            <a:lvl1pPr marL="0" indent="0" algn="ctr">
              <a:lnSpc>
                <a:spcPct val="100000"/>
              </a:lnSpc>
              <a:spcBef>
                <a:spcPts val="0"/>
              </a:spcBef>
              <a:buClr>
                <a:srgbClr val="FF7D1E"/>
              </a:buClr>
              <a:buSzPct val="78000"/>
              <a:buFont typeface="Arial"/>
              <a:buNone/>
              <a:defRPr sz="2000" b="0" baseline="0">
                <a:solidFill>
                  <a:srgbClr val="FFFFFF"/>
                </a:solidFill>
                <a:latin typeface="FEI light"/>
                <a:cs typeface="FEI light"/>
              </a:defRPr>
            </a:lvl1pPr>
          </a:lstStyle>
          <a:p>
            <a:pPr lvl="0"/>
            <a:r>
              <a:rPr lang="en-US" dirty="0"/>
              <a:t>Click here to add pull quote – </a:t>
            </a:r>
            <a:br>
              <a:rPr lang="en-US" dirty="0"/>
            </a:br>
            <a:r>
              <a:rPr lang="en-US" dirty="0"/>
              <a:t>If need to shift speech marks</a:t>
            </a:r>
            <a:br>
              <a:rPr lang="en-US" dirty="0"/>
            </a:br>
            <a:r>
              <a:rPr lang="en-US" dirty="0"/>
              <a:t>edit on Master page</a:t>
            </a:r>
          </a:p>
        </p:txBody>
      </p:sp>
      <p:sp>
        <p:nvSpPr>
          <p:cNvPr id="12" name="Picture Placeholder 2"/>
          <p:cNvSpPr>
            <a:spLocks noGrp="1"/>
          </p:cNvSpPr>
          <p:nvPr>
            <p:ph type="pic" idx="1" hasCustomPrompt="1"/>
          </p:nvPr>
        </p:nvSpPr>
        <p:spPr>
          <a:xfrm>
            <a:off x="447039" y="1600200"/>
            <a:ext cx="4124962" cy="2646736"/>
          </a:xfrm>
          <a:prstGeom prst="rect">
            <a:avLst/>
          </a:prstGeom>
        </p:spPr>
        <p:txBody>
          <a:bodyPr tIns="720000"/>
          <a:lstStyle>
            <a:lvl1pPr marL="0" indent="0">
              <a:buNone/>
              <a:defRPr sz="1200" baseline="0">
                <a:solidFill>
                  <a:srgbClr val="BACCDF"/>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pic>
        <p:nvPicPr>
          <p:cNvPr id="9" name="Picture 8" descr="Open_Quotiation_Mark_H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9449" y="1683224"/>
            <a:ext cx="664278" cy="512774"/>
          </a:xfrm>
          <a:prstGeom prst="rect">
            <a:avLst/>
          </a:prstGeom>
        </p:spPr>
      </p:pic>
      <p:pic>
        <p:nvPicPr>
          <p:cNvPr id="10" name="Picture 9" descr="Closed_Quotation_Mark_H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2134" y="3653438"/>
            <a:ext cx="726672" cy="560938"/>
          </a:xfrm>
          <a:prstGeom prst="rect">
            <a:avLst/>
          </a:prstGeom>
        </p:spPr>
      </p:pic>
      <p:sp>
        <p:nvSpPr>
          <p:cNvPr id="14" name="Title 13">
            <a:extLst>
              <a:ext uri="{FF2B5EF4-FFF2-40B4-BE49-F238E27FC236}">
                <a16:creationId xmlns:a16="http://schemas.microsoft.com/office/drawing/2014/main" id="{87BCD2B1-9024-4843-9DA0-A8A271DC3775}"/>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5E186A"/>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332522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FEI Quote">
    <p:spTree>
      <p:nvGrpSpPr>
        <p:cNvPr id="1" name=""/>
        <p:cNvGrpSpPr/>
        <p:nvPr/>
      </p:nvGrpSpPr>
      <p:grpSpPr>
        <a:xfrm>
          <a:off x="0" y="0"/>
          <a:ext cx="0" cy="0"/>
          <a:chOff x="0" y="0"/>
          <a:chExt cx="0" cy="0"/>
        </a:xfrm>
      </p:grpSpPr>
      <p:sp>
        <p:nvSpPr>
          <p:cNvPr id="6" name="Rectangle 5"/>
          <p:cNvSpPr/>
          <p:nvPr userDrawn="1"/>
        </p:nvSpPr>
        <p:spPr>
          <a:xfrm>
            <a:off x="0" y="0"/>
            <a:ext cx="9144000" cy="4743823"/>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Closed_Quotation_Mark_H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097" y="3392169"/>
            <a:ext cx="1026000" cy="792000"/>
          </a:xfrm>
          <a:prstGeom prst="rect">
            <a:avLst/>
          </a:prstGeom>
        </p:spPr>
      </p:pic>
      <p:sp>
        <p:nvSpPr>
          <p:cNvPr id="7" name="Text Placeholder 12"/>
          <p:cNvSpPr>
            <a:spLocks noGrp="1"/>
          </p:cNvSpPr>
          <p:nvPr>
            <p:ph type="body" sz="quarter" idx="11" hasCustomPrompt="1"/>
          </p:nvPr>
        </p:nvSpPr>
        <p:spPr>
          <a:xfrm>
            <a:off x="0" y="602079"/>
            <a:ext cx="9144000" cy="3531973"/>
          </a:xfrm>
          <a:prstGeom prst="rect">
            <a:avLst/>
          </a:prstGeom>
          <a:noFill/>
        </p:spPr>
        <p:txBody>
          <a:bodyPr vert="horz" lIns="180000" tIns="655200" rIns="180000" bIns="655200" anchor="ctr" anchorCtr="0"/>
          <a:lstStyle>
            <a:lvl1pPr marL="0" indent="0" algn="ctr">
              <a:lnSpc>
                <a:spcPts val="2700"/>
              </a:lnSpc>
              <a:spcBef>
                <a:spcPts val="0"/>
              </a:spcBef>
              <a:buClr>
                <a:srgbClr val="FF7D1E"/>
              </a:buClr>
              <a:buSzPct val="78000"/>
              <a:buFont typeface="Arial"/>
              <a:buNone/>
              <a:defRPr sz="2000" b="0" baseline="0">
                <a:solidFill>
                  <a:srgbClr val="FFFFFF"/>
                </a:solidFill>
                <a:latin typeface="FEI light"/>
                <a:cs typeface="FEI light"/>
              </a:defRPr>
            </a:lvl1pPr>
          </a:lstStyle>
          <a:p>
            <a:pPr lvl="0"/>
            <a:r>
              <a:rPr lang="en-US" dirty="0"/>
              <a:t>Click here to add pull quote – </a:t>
            </a:r>
            <a:br>
              <a:rPr lang="en-US" dirty="0"/>
            </a:br>
            <a:r>
              <a:rPr lang="en-US" dirty="0"/>
              <a:t>If need to shift speech marks</a:t>
            </a:r>
            <a:br>
              <a:rPr lang="en-US" dirty="0"/>
            </a:br>
            <a:r>
              <a:rPr lang="en-US" dirty="0"/>
              <a:t>edit on Master page</a:t>
            </a:r>
          </a:p>
        </p:txBody>
      </p:sp>
      <p:pic>
        <p:nvPicPr>
          <p:cNvPr id="2" name="Picture 1" descr="Open_Quotiation_Mark_H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7133" y="577893"/>
            <a:ext cx="1017964" cy="785796"/>
          </a:xfrm>
          <a:prstGeom prst="rect">
            <a:avLst/>
          </a:prstGeom>
        </p:spPr>
      </p:pic>
    </p:spTree>
    <p:extLst>
      <p:ext uri="{BB962C8B-B14F-4D97-AF65-F5344CB8AC3E}">
        <p14:creationId xmlns:p14="http://schemas.microsoft.com/office/powerpoint/2010/main" val="233409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FEI Quote">
    <p:spTree>
      <p:nvGrpSpPr>
        <p:cNvPr id="1" name=""/>
        <p:cNvGrpSpPr/>
        <p:nvPr/>
      </p:nvGrpSpPr>
      <p:grpSpPr>
        <a:xfrm>
          <a:off x="0" y="0"/>
          <a:ext cx="0" cy="0"/>
          <a:chOff x="0" y="0"/>
          <a:chExt cx="0" cy="0"/>
        </a:xfrm>
      </p:grpSpPr>
      <p:sp>
        <p:nvSpPr>
          <p:cNvPr id="5" name="Text Placeholder 12"/>
          <p:cNvSpPr>
            <a:spLocks noGrp="1"/>
          </p:cNvSpPr>
          <p:nvPr>
            <p:ph type="body" sz="quarter" idx="11" hasCustomPrompt="1"/>
          </p:nvPr>
        </p:nvSpPr>
        <p:spPr>
          <a:xfrm>
            <a:off x="0" y="602079"/>
            <a:ext cx="9144000" cy="3531973"/>
          </a:xfrm>
          <a:prstGeom prst="rect">
            <a:avLst/>
          </a:prstGeom>
          <a:noFill/>
        </p:spPr>
        <p:txBody>
          <a:bodyPr vert="horz" lIns="180000" tIns="655200" rIns="180000" bIns="655200" anchor="ctr" anchorCtr="0"/>
          <a:lstStyle>
            <a:lvl1pPr marL="0" indent="0" algn="ctr">
              <a:lnSpc>
                <a:spcPts val="2700"/>
              </a:lnSpc>
              <a:spcBef>
                <a:spcPts val="0"/>
              </a:spcBef>
              <a:buClr>
                <a:srgbClr val="FF7D1E"/>
              </a:buClr>
              <a:buSzPct val="78000"/>
              <a:buFont typeface="Arial"/>
              <a:buNone/>
              <a:defRPr sz="2000" b="0" baseline="0">
                <a:solidFill>
                  <a:srgbClr val="4B0A57"/>
                </a:solidFill>
                <a:latin typeface="FEI light"/>
                <a:cs typeface="FEI light"/>
              </a:defRPr>
            </a:lvl1pPr>
          </a:lstStyle>
          <a:p>
            <a:pPr lvl="0"/>
            <a:r>
              <a:rPr lang="en-US" dirty="0"/>
              <a:t>Click here to add pull quote – </a:t>
            </a:r>
            <a:br>
              <a:rPr lang="en-US" dirty="0"/>
            </a:br>
            <a:r>
              <a:rPr lang="en-US" dirty="0"/>
              <a:t>If need to shift speech marks</a:t>
            </a:r>
            <a:br>
              <a:rPr lang="en-US" dirty="0"/>
            </a:br>
            <a:r>
              <a:rPr lang="en-US" dirty="0"/>
              <a:t>edit on Master page</a:t>
            </a:r>
          </a:p>
        </p:txBody>
      </p:sp>
      <p:pic>
        <p:nvPicPr>
          <p:cNvPr id="8" name="Picture 7" descr="Open_Quotiation_Mark_H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7133" y="577893"/>
            <a:ext cx="1017964" cy="785796"/>
          </a:xfrm>
          <a:prstGeom prst="rect">
            <a:avLst/>
          </a:prstGeom>
        </p:spPr>
      </p:pic>
      <p:pic>
        <p:nvPicPr>
          <p:cNvPr id="9" name="Picture 8" descr="Closed_Quotation_Mark_H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097" y="3392169"/>
            <a:ext cx="1026000" cy="792000"/>
          </a:xfrm>
          <a:prstGeom prst="rect">
            <a:avLst/>
          </a:prstGeom>
        </p:spPr>
      </p:pic>
    </p:spTree>
    <p:extLst>
      <p:ext uri="{BB962C8B-B14F-4D97-AF65-F5344CB8AC3E}">
        <p14:creationId xmlns:p14="http://schemas.microsoft.com/office/powerpoint/2010/main" val="230253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EI Title - Pie Chart">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799D5B6-AD80-E644-8DF3-7C92CF08F36F}"/>
              </a:ext>
            </a:extLst>
          </p:cNvPr>
          <p:cNvGraphicFramePr/>
          <p:nvPr userDrawn="1"/>
        </p:nvGraphicFramePr>
        <p:xfrm>
          <a:off x="1524000" y="762489"/>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3">
            <a:extLst>
              <a:ext uri="{FF2B5EF4-FFF2-40B4-BE49-F238E27FC236}">
                <a16:creationId xmlns:a16="http://schemas.microsoft.com/office/drawing/2014/main" id="{EF4AEB02-7184-BB45-9F83-7B3F996264C6}"/>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5E186A"/>
                </a:solidFill>
                <a:latin typeface="FEI bold"/>
                <a:cs typeface="FEI bold"/>
              </a:defRPr>
            </a:lvl1pPr>
          </a:lstStyle>
          <a:p>
            <a:pPr rtl="0">
              <a:lnSpc>
                <a:spcPts val="3400"/>
              </a:lnSpc>
            </a:pPr>
            <a:r>
              <a:rPr lang="en-US" dirty="0"/>
              <a:t>CLICK HERE TO ADD TITLE</a:t>
            </a:r>
          </a:p>
        </p:txBody>
      </p:sp>
      <p:graphicFrame>
        <p:nvGraphicFramePr>
          <p:cNvPr id="7" name="Chart 6">
            <a:extLst>
              <a:ext uri="{FF2B5EF4-FFF2-40B4-BE49-F238E27FC236}">
                <a16:creationId xmlns:a16="http://schemas.microsoft.com/office/drawing/2014/main" id="{BC0C4720-4611-4249-9741-700C2B6DF119}"/>
              </a:ext>
            </a:extLst>
          </p:cNvPr>
          <p:cNvGraphicFramePr/>
          <p:nvPr userDrawn="1"/>
        </p:nvGraphicFramePr>
        <p:xfrm>
          <a:off x="1524000" y="762489"/>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7272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I Title - Pie Chart 2">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5ABDE2B-1C55-6340-A5B9-1DA94AD17C1F}"/>
              </a:ext>
            </a:extLst>
          </p:cNvPr>
          <p:cNvGraphicFramePr/>
          <p:nvPr userDrawn="1"/>
        </p:nvGraphicFramePr>
        <p:xfrm>
          <a:off x="1524000" y="762489"/>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3">
            <a:extLst>
              <a:ext uri="{FF2B5EF4-FFF2-40B4-BE49-F238E27FC236}">
                <a16:creationId xmlns:a16="http://schemas.microsoft.com/office/drawing/2014/main" id="{ADC39A01-4883-FD4F-AFA9-FBBFEE0E6BBB}"/>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5E186A"/>
                </a:solidFill>
                <a:latin typeface="FEI bold"/>
                <a:cs typeface="FEI bold"/>
              </a:defRPr>
            </a:lvl1pPr>
          </a:lstStyle>
          <a:p>
            <a:pPr rtl="0">
              <a:lnSpc>
                <a:spcPts val="3400"/>
              </a:lnSpc>
            </a:pPr>
            <a:r>
              <a:rPr lang="en-US" dirty="0"/>
              <a:t>CLICK HERE TO ADD TITLE</a:t>
            </a:r>
          </a:p>
        </p:txBody>
      </p:sp>
      <p:graphicFrame>
        <p:nvGraphicFramePr>
          <p:cNvPr id="8" name="Chart 7">
            <a:extLst>
              <a:ext uri="{FF2B5EF4-FFF2-40B4-BE49-F238E27FC236}">
                <a16:creationId xmlns:a16="http://schemas.microsoft.com/office/drawing/2014/main" id="{2FB43A03-0941-244E-8F4A-7B7C4E2E4550}"/>
              </a:ext>
            </a:extLst>
          </p:cNvPr>
          <p:cNvGraphicFramePr/>
          <p:nvPr userDrawn="1"/>
        </p:nvGraphicFramePr>
        <p:xfrm>
          <a:off x="1524000" y="762489"/>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4491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I Title - Bar Chart">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EDD9F07-F7FD-DD43-A67D-3FD59CDA0DC4}"/>
              </a:ext>
            </a:extLst>
          </p:cNvPr>
          <p:cNvGraphicFramePr/>
          <p:nvPr userDrawn="1"/>
        </p:nvGraphicFramePr>
        <p:xfrm>
          <a:off x="709000" y="899410"/>
          <a:ext cx="7726001" cy="370433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3">
            <a:extLst>
              <a:ext uri="{FF2B5EF4-FFF2-40B4-BE49-F238E27FC236}">
                <a16:creationId xmlns:a16="http://schemas.microsoft.com/office/drawing/2014/main" id="{9F2299D5-1E5F-A943-93FF-68C536F5E474}"/>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5E186A"/>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144939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I Title - Bar Chart 2">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DDDAC60-243C-5847-88F4-F14D06270AD4}"/>
              </a:ext>
            </a:extLst>
          </p:cNvPr>
          <p:cNvGraphicFramePr/>
          <p:nvPr userDrawn="1"/>
        </p:nvGraphicFramePr>
        <p:xfrm>
          <a:off x="114300" y="740789"/>
          <a:ext cx="8915400" cy="39947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3">
            <a:extLst>
              <a:ext uri="{FF2B5EF4-FFF2-40B4-BE49-F238E27FC236}">
                <a16:creationId xmlns:a16="http://schemas.microsoft.com/office/drawing/2014/main" id="{0698FE01-23F5-AA4F-AA55-1BC807B669D1}"/>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5E186A"/>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1858616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I Title - Table">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B1F2578B-EC64-BA43-A6E4-BBF26EDF9588}"/>
              </a:ext>
            </a:extLst>
          </p:cNvPr>
          <p:cNvGraphicFramePr>
            <a:graphicFrameLocks noChangeAspect="1"/>
          </p:cNvGraphicFramePr>
          <p:nvPr userDrawn="1"/>
        </p:nvGraphicFramePr>
        <p:xfrm>
          <a:off x="1600200" y="1150938"/>
          <a:ext cx="6459538" cy="3363912"/>
        </p:xfrm>
        <a:graphic>
          <a:graphicData uri="http://schemas.openxmlformats.org/presentationml/2006/ole">
            <mc:AlternateContent xmlns:mc="http://schemas.openxmlformats.org/markup-compatibility/2006">
              <mc:Choice xmlns:v="urn:schemas-microsoft-com:vml" Requires="v">
                <p:oleObj spid="_x0000_s2055" name="Document" r:id="rId3" imgW="10198100" imgH="5715000" progId="Word.Document.12">
                  <p:embed/>
                </p:oleObj>
              </mc:Choice>
              <mc:Fallback>
                <p:oleObj name="Document" r:id="rId3" imgW="10198100" imgH="5715000" progId="Word.Document.12">
                  <p:embed/>
                  <p:pic>
                    <p:nvPicPr>
                      <p:cNvPr id="5" name="Object 4">
                        <a:extLst>
                          <a:ext uri="{FF2B5EF4-FFF2-40B4-BE49-F238E27FC236}">
                            <a16:creationId xmlns:a16="http://schemas.microsoft.com/office/drawing/2014/main" id="{B1F2578B-EC64-BA43-A6E4-BBF26EDF9588}"/>
                          </a:ext>
                        </a:extLst>
                      </p:cNvPr>
                      <p:cNvPicPr/>
                      <p:nvPr/>
                    </p:nvPicPr>
                    <p:blipFill>
                      <a:blip r:embed="rId4"/>
                      <a:stretch>
                        <a:fillRect/>
                      </a:stretch>
                    </p:blipFill>
                    <p:spPr>
                      <a:xfrm>
                        <a:off x="1600200" y="1150938"/>
                        <a:ext cx="6459538" cy="3363912"/>
                      </a:xfrm>
                      <a:prstGeom prst="rect">
                        <a:avLst/>
                      </a:prstGeom>
                    </p:spPr>
                  </p:pic>
                </p:oleObj>
              </mc:Fallback>
            </mc:AlternateContent>
          </a:graphicData>
        </a:graphic>
      </p:graphicFrame>
      <p:sp>
        <p:nvSpPr>
          <p:cNvPr id="6" name="Title 13">
            <a:extLst>
              <a:ext uri="{FF2B5EF4-FFF2-40B4-BE49-F238E27FC236}">
                <a16:creationId xmlns:a16="http://schemas.microsoft.com/office/drawing/2014/main" id="{AC4C5B97-F1F5-4C43-9A16-6D5CCCEA8CB9}"/>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5E186A"/>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167155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2 Jumping Title Page Statistics ">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4B13934-10D6-E040-A454-671E7487F3F1}"/>
              </a:ext>
            </a:extLst>
          </p:cNvPr>
          <p:cNvSpPr>
            <a:spLocks noGrp="1"/>
          </p:cNvSpPr>
          <p:nvPr>
            <p:ph type="title" hasCustomPrompt="1"/>
          </p:nvPr>
        </p:nvSpPr>
        <p:spPr>
          <a:xfrm>
            <a:off x="376835" y="2317594"/>
            <a:ext cx="5450805" cy="989989"/>
          </a:xfrm>
          <a:prstGeom prst="rect">
            <a:avLst/>
          </a:prstGeom>
        </p:spPr>
        <p:txBody>
          <a:bodyPr/>
          <a:lstStyle>
            <a:lvl1pPr algn="l">
              <a:defRPr sz="2800" b="0" i="0">
                <a:solidFill>
                  <a:srgbClr val="FFFFFF"/>
                </a:solidFill>
                <a:latin typeface="FEI" pitchFamily="2" charset="77"/>
              </a:defRPr>
            </a:lvl1pPr>
          </a:lstStyle>
          <a:p>
            <a:r>
              <a:rPr lang="en-US" dirty="0"/>
              <a:t>Presentation Title</a:t>
            </a:r>
            <a:br>
              <a:rPr lang="fr-CH" dirty="0"/>
            </a:br>
            <a:r>
              <a:rPr lang="fr-CH" dirty="0"/>
              <a:t>19.06.2017 – 22.01.2018</a:t>
            </a:r>
          </a:p>
        </p:txBody>
      </p:sp>
    </p:spTree>
    <p:extLst>
      <p:ext uri="{BB962C8B-B14F-4D97-AF65-F5344CB8AC3E}">
        <p14:creationId xmlns:p14="http://schemas.microsoft.com/office/powerpoint/2010/main" val="2630942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I Footer">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0" y="0"/>
            <a:ext cx="9143999" cy="4744720"/>
          </a:xfrm>
          <a:prstGeom prst="rect">
            <a:avLst/>
          </a:prstGeom>
        </p:spPr>
        <p:txBody>
          <a:bodyPr vert="horz"/>
          <a:lstStyle>
            <a:lvl1pPr marL="0" indent="0">
              <a:buNone/>
              <a:defRPr sz="1300">
                <a:solidFill>
                  <a:srgbClr val="BACCDF"/>
                </a:solidFill>
                <a:latin typeface="Gotham Bold"/>
                <a:cs typeface="Gotham Bold"/>
              </a:defRPr>
            </a:lvl1pPr>
          </a:lstStyle>
          <a:p>
            <a:r>
              <a:rPr lang="en-US" dirty="0"/>
              <a:t>Click icon to insert footage</a:t>
            </a:r>
          </a:p>
        </p:txBody>
      </p:sp>
    </p:spTree>
    <p:extLst>
      <p:ext uri="{BB962C8B-B14F-4D97-AF65-F5344CB8AC3E}">
        <p14:creationId xmlns:p14="http://schemas.microsoft.com/office/powerpoint/2010/main" val="63264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Sub Title">
    <p:spTree>
      <p:nvGrpSpPr>
        <p:cNvPr id="1" name=""/>
        <p:cNvGrpSpPr/>
        <p:nvPr/>
      </p:nvGrpSpPr>
      <p:grpSpPr>
        <a:xfrm>
          <a:off x="0" y="0"/>
          <a:ext cx="0" cy="0"/>
          <a:chOff x="0" y="0"/>
          <a:chExt cx="0" cy="0"/>
        </a:xfrm>
      </p:grpSpPr>
      <p:sp>
        <p:nvSpPr>
          <p:cNvPr id="3" name="Rectangle 2"/>
          <p:cNvSpPr/>
          <p:nvPr userDrawn="1"/>
        </p:nvSpPr>
        <p:spPr>
          <a:xfrm>
            <a:off x="282001" y="4746555"/>
            <a:ext cx="881624" cy="297889"/>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3">
            <a:extLst>
              <a:ext uri="{FF2B5EF4-FFF2-40B4-BE49-F238E27FC236}">
                <a16:creationId xmlns:a16="http://schemas.microsoft.com/office/drawing/2014/main" id="{9F1A2218-C2D3-E445-B468-D57730B20558}"/>
              </a:ext>
            </a:extLst>
          </p:cNvPr>
          <p:cNvSpPr>
            <a:spLocks noGrp="1"/>
          </p:cNvSpPr>
          <p:nvPr>
            <p:ph type="title" hasCustomPrompt="1"/>
          </p:nvPr>
        </p:nvSpPr>
        <p:spPr>
          <a:xfrm>
            <a:off x="469045" y="2340647"/>
            <a:ext cx="5653922" cy="375386"/>
          </a:xfrm>
          <a:prstGeom prst="rect">
            <a:avLst/>
          </a:prstGeom>
        </p:spPr>
        <p:txBody>
          <a:bodyPr vert="horz" lIns="0" rIns="0"/>
          <a:lstStyle>
            <a:lvl1pPr algn="l" rtl="0">
              <a:lnSpc>
                <a:spcPct val="100000"/>
              </a:lnSpc>
              <a:defRPr sz="2800" b="0" i="0" baseline="0">
                <a:solidFill>
                  <a:srgbClr val="FFFFFF"/>
                </a:solidFill>
                <a:latin typeface="FEI" pitchFamily="2" charset="77"/>
                <a:ea typeface="FEI" pitchFamily="2" charset="77"/>
                <a:cs typeface="FEI" pitchFamily="2" charset="77"/>
              </a:defRPr>
            </a:lvl1pPr>
          </a:lstStyle>
          <a:p>
            <a:pPr rtl="0">
              <a:lnSpc>
                <a:spcPts val="3400"/>
              </a:lnSpc>
            </a:pPr>
            <a:r>
              <a:rPr lang="en-US" dirty="0"/>
              <a:t>Presentation Title – January 2018</a:t>
            </a:r>
          </a:p>
        </p:txBody>
      </p:sp>
    </p:spTree>
    <p:extLst>
      <p:ext uri="{BB962C8B-B14F-4D97-AF65-F5344CB8AC3E}">
        <p14:creationId xmlns:p14="http://schemas.microsoft.com/office/powerpoint/2010/main" val="103372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EI Divi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50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EI Thank you Divider">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030E694E-6974-9248-8C10-335D8F29029A}"/>
              </a:ext>
            </a:extLst>
          </p:cNvPr>
          <p:cNvSpPr>
            <a:spLocks noGrp="1"/>
          </p:cNvSpPr>
          <p:nvPr>
            <p:ph type="title" hasCustomPrompt="1"/>
          </p:nvPr>
        </p:nvSpPr>
        <p:spPr>
          <a:xfrm>
            <a:off x="449996" y="2016405"/>
            <a:ext cx="4255819" cy="446651"/>
          </a:xfrm>
          <a:prstGeom prst="rect">
            <a:avLst/>
          </a:prstGeom>
        </p:spPr>
        <p:txBody>
          <a:bodyPr vert="horz" lIns="0" rIns="0"/>
          <a:lstStyle>
            <a:lvl1pPr algn="l" rtl="0">
              <a:lnSpc>
                <a:spcPct val="100000"/>
              </a:lnSpc>
              <a:defRPr sz="5400" b="1" i="0">
                <a:solidFill>
                  <a:srgbClr val="FFFFFF"/>
                </a:solidFill>
                <a:latin typeface="FEI bold"/>
                <a:ea typeface="Arial" charset="0"/>
                <a:cs typeface="FEI bold"/>
              </a:defRPr>
            </a:lvl1pPr>
          </a:lstStyle>
          <a:p>
            <a:pPr rtl="0">
              <a:lnSpc>
                <a:spcPts val="3400"/>
              </a:lnSpc>
            </a:pPr>
            <a:r>
              <a:rPr lang="en-US" dirty="0"/>
              <a:t>THANK YOU</a:t>
            </a:r>
          </a:p>
        </p:txBody>
      </p:sp>
    </p:spTree>
    <p:extLst>
      <p:ext uri="{BB962C8B-B14F-4D97-AF65-F5344CB8AC3E}">
        <p14:creationId xmlns:p14="http://schemas.microsoft.com/office/powerpoint/2010/main" val="384050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EI Chapter Dividers">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449995" y="2028920"/>
            <a:ext cx="8203117" cy="927751"/>
          </a:xfrm>
          <a:prstGeom prst="rect">
            <a:avLst/>
          </a:prstGeom>
        </p:spPr>
        <p:txBody>
          <a:bodyPr vert="horz" lIns="0" rIns="0"/>
          <a:lstStyle>
            <a:lvl1pPr algn="l" rtl="0">
              <a:lnSpc>
                <a:spcPct val="100000"/>
              </a:lnSpc>
              <a:defRPr sz="5400" b="1" i="0">
                <a:solidFill>
                  <a:srgbClr val="FFFFFF"/>
                </a:solidFill>
                <a:latin typeface="FEI bold"/>
                <a:ea typeface="Arial" charset="0"/>
                <a:cs typeface="FEI bold"/>
              </a:defRPr>
            </a:lvl1pPr>
          </a:lstStyle>
          <a:p>
            <a:pPr rtl="0">
              <a:lnSpc>
                <a:spcPts val="3400"/>
              </a:lnSpc>
            </a:pPr>
            <a:r>
              <a:rPr lang="en-US" dirty="0"/>
              <a:t>CHAPTER TITLE</a:t>
            </a:r>
          </a:p>
        </p:txBody>
      </p:sp>
      <p:sp>
        <p:nvSpPr>
          <p:cNvPr id="5" name="Rectangle 4"/>
          <p:cNvSpPr/>
          <p:nvPr userDrawn="1"/>
        </p:nvSpPr>
        <p:spPr>
          <a:xfrm>
            <a:off x="0" y="4748893"/>
            <a:ext cx="9144000" cy="396945"/>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781594-4D09-D84A-A15D-9B5F427F0F2D}"/>
              </a:ext>
            </a:extLst>
          </p:cNvPr>
          <p:cNvSpPr/>
          <p:nvPr userDrawn="1"/>
        </p:nvSpPr>
        <p:spPr>
          <a:xfrm>
            <a:off x="93007" y="4776802"/>
            <a:ext cx="1731301" cy="328054"/>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I 4 Images + 4 Text Boxes">
    <p:spTree>
      <p:nvGrpSpPr>
        <p:cNvPr id="1" name=""/>
        <p:cNvGrpSpPr/>
        <p:nvPr/>
      </p:nvGrpSpPr>
      <p:grpSpPr>
        <a:xfrm>
          <a:off x="0" y="0"/>
          <a:ext cx="0" cy="0"/>
          <a:chOff x="0" y="0"/>
          <a:chExt cx="0" cy="0"/>
        </a:xfrm>
      </p:grpSpPr>
      <p:sp>
        <p:nvSpPr>
          <p:cNvPr id="5" name="Text Placeholder 12"/>
          <p:cNvSpPr>
            <a:spLocks noGrp="1"/>
          </p:cNvSpPr>
          <p:nvPr>
            <p:ph type="body" sz="quarter" idx="10" hasCustomPrompt="1"/>
          </p:nvPr>
        </p:nvSpPr>
        <p:spPr>
          <a:xfrm>
            <a:off x="447040" y="2578736"/>
            <a:ext cx="1717040"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00" b="1" baseline="0">
                <a:solidFill>
                  <a:srgbClr val="000000"/>
                </a:solidFill>
                <a:latin typeface="FEI Bold" panose="00000800000000000000" pitchFamily="50" charset="0"/>
                <a:cs typeface="FEI Bold" panose="00000800000000000000" pitchFamily="50" charset="0"/>
              </a:defRPr>
            </a:lvl1pPr>
          </a:lstStyle>
          <a:p>
            <a:pPr lvl="0"/>
            <a:r>
              <a:rPr lang="en-US" dirty="0"/>
              <a:t>Our Services</a:t>
            </a:r>
          </a:p>
        </p:txBody>
      </p:sp>
      <p:sp>
        <p:nvSpPr>
          <p:cNvPr id="6" name="Text Placeholder 12"/>
          <p:cNvSpPr>
            <a:spLocks noGrp="1"/>
          </p:cNvSpPr>
          <p:nvPr>
            <p:ph type="body" sz="quarter" idx="11" hasCustomPrompt="1"/>
          </p:nvPr>
        </p:nvSpPr>
        <p:spPr>
          <a:xfrm>
            <a:off x="2631440" y="2599058"/>
            <a:ext cx="1717040"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00" b="1" baseline="0">
                <a:solidFill>
                  <a:srgbClr val="000000"/>
                </a:solidFill>
                <a:latin typeface="FEI bold"/>
                <a:cs typeface="FEI bold"/>
              </a:defRPr>
            </a:lvl1pPr>
          </a:lstStyle>
          <a:p>
            <a:pPr lvl="0"/>
            <a:r>
              <a:rPr lang="en-US" dirty="0"/>
              <a:t>Our Values</a:t>
            </a:r>
          </a:p>
        </p:txBody>
      </p:sp>
      <p:sp>
        <p:nvSpPr>
          <p:cNvPr id="7" name="Text Placeholder 12"/>
          <p:cNvSpPr>
            <a:spLocks noGrp="1"/>
          </p:cNvSpPr>
          <p:nvPr>
            <p:ph type="body" sz="quarter" idx="12" hasCustomPrompt="1"/>
          </p:nvPr>
        </p:nvSpPr>
        <p:spPr>
          <a:xfrm>
            <a:off x="4826000" y="2578736"/>
            <a:ext cx="1717040"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00" b="1" baseline="0">
                <a:solidFill>
                  <a:srgbClr val="000000"/>
                </a:solidFill>
                <a:latin typeface="FEI bold"/>
                <a:cs typeface="FEI bold"/>
              </a:defRPr>
            </a:lvl1pPr>
          </a:lstStyle>
          <a:p>
            <a:pPr lvl="0"/>
            <a:r>
              <a:rPr lang="en-US" dirty="0"/>
              <a:t>Our Values</a:t>
            </a:r>
          </a:p>
        </p:txBody>
      </p:sp>
      <p:sp>
        <p:nvSpPr>
          <p:cNvPr id="8" name="Text Placeholder 12"/>
          <p:cNvSpPr>
            <a:spLocks noGrp="1"/>
          </p:cNvSpPr>
          <p:nvPr>
            <p:ph type="body" sz="quarter" idx="13" hasCustomPrompt="1"/>
          </p:nvPr>
        </p:nvSpPr>
        <p:spPr>
          <a:xfrm>
            <a:off x="7019566" y="2578736"/>
            <a:ext cx="1717040"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00" b="1" baseline="0">
                <a:solidFill>
                  <a:srgbClr val="000000"/>
                </a:solidFill>
                <a:latin typeface="FEI bold"/>
                <a:cs typeface="FEI bold"/>
              </a:defRPr>
            </a:lvl1pPr>
          </a:lstStyle>
          <a:p>
            <a:pPr lvl="0"/>
            <a:r>
              <a:rPr lang="en-US" dirty="0"/>
              <a:t>Our Insights</a:t>
            </a:r>
          </a:p>
        </p:txBody>
      </p:sp>
      <p:sp>
        <p:nvSpPr>
          <p:cNvPr id="9" name="Text Placeholder 12"/>
          <p:cNvSpPr>
            <a:spLocks noGrp="1"/>
          </p:cNvSpPr>
          <p:nvPr>
            <p:ph type="body" sz="quarter" idx="14" hasCustomPrompt="1"/>
          </p:nvPr>
        </p:nvSpPr>
        <p:spPr>
          <a:xfrm>
            <a:off x="447040" y="2885446"/>
            <a:ext cx="1717040" cy="1341114"/>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100" b="0" i="0" baseline="0">
                <a:solidFill>
                  <a:srgbClr val="000000"/>
                </a:solidFill>
                <a:latin typeface="Gotham Book"/>
                <a:cs typeface="Gotham Book"/>
              </a:defRPr>
            </a:lvl1pPr>
          </a:lstStyle>
          <a:p>
            <a:pPr lvl="0"/>
            <a:r>
              <a:rPr lang="en-US" dirty="0"/>
              <a:t>Text</a:t>
            </a:r>
          </a:p>
        </p:txBody>
      </p:sp>
      <p:sp>
        <p:nvSpPr>
          <p:cNvPr id="10" name="Text Placeholder 12"/>
          <p:cNvSpPr>
            <a:spLocks noGrp="1"/>
          </p:cNvSpPr>
          <p:nvPr>
            <p:ph type="body" sz="quarter" idx="15" hasCustomPrompt="1"/>
          </p:nvPr>
        </p:nvSpPr>
        <p:spPr>
          <a:xfrm>
            <a:off x="2631440" y="2905768"/>
            <a:ext cx="1717040" cy="1341114"/>
          </a:xfrm>
          <a:prstGeom prst="rect">
            <a:avLst/>
          </a:prstGeom>
        </p:spPr>
        <p:txBody>
          <a:bodyPr vert="horz" lIns="0" tIns="0"/>
          <a:lstStyle>
            <a:lvl1pPr marL="0" marR="0" indent="0" algn="ctr" defTabSz="457200" rtl="0" eaLnBrk="1" fontAlgn="auto" latinLnBrk="0" hangingPunct="1">
              <a:lnSpc>
                <a:spcPct val="100000"/>
              </a:lnSpc>
              <a:spcBef>
                <a:spcPts val="0"/>
              </a:spcBef>
              <a:spcAft>
                <a:spcPts val="1200"/>
              </a:spcAft>
              <a:buClr>
                <a:srgbClr val="4F2D7F"/>
              </a:buClr>
              <a:buSzPct val="78000"/>
              <a:buFont typeface="Arial"/>
              <a:buNone/>
              <a:tabLst/>
              <a:defRPr sz="1100" b="0" i="0" baseline="0">
                <a:solidFill>
                  <a:srgbClr val="000000"/>
                </a:solidFill>
                <a:latin typeface="Gotham Book"/>
                <a:cs typeface="Gotham Book"/>
              </a:defRPr>
            </a:lvl1pPr>
          </a:lstStyle>
          <a:p>
            <a:pPr marL="0" marR="0" lvl="0" indent="0" algn="ctr" defTabSz="457200" rtl="0" eaLnBrk="1" fontAlgn="auto" latinLnBrk="0" hangingPunct="1">
              <a:lnSpc>
                <a:spcPct val="100000"/>
              </a:lnSpc>
              <a:spcBef>
                <a:spcPts val="0"/>
              </a:spcBef>
              <a:spcAft>
                <a:spcPts val="1200"/>
              </a:spcAft>
              <a:buClr>
                <a:srgbClr val="4F2D7F"/>
              </a:buClr>
              <a:buSzPct val="78000"/>
              <a:buFont typeface="Arial"/>
              <a:buNone/>
              <a:tabLst/>
              <a:defRPr/>
            </a:pPr>
            <a:r>
              <a:rPr lang="en-US" dirty="0"/>
              <a:t>Text</a:t>
            </a:r>
          </a:p>
          <a:p>
            <a:pPr lvl="0"/>
            <a:endParaRPr lang="en-US" dirty="0"/>
          </a:p>
        </p:txBody>
      </p:sp>
      <p:sp>
        <p:nvSpPr>
          <p:cNvPr id="11" name="Text Placeholder 12"/>
          <p:cNvSpPr>
            <a:spLocks noGrp="1"/>
          </p:cNvSpPr>
          <p:nvPr>
            <p:ph type="body" sz="quarter" idx="16" hasCustomPrompt="1"/>
          </p:nvPr>
        </p:nvSpPr>
        <p:spPr>
          <a:xfrm>
            <a:off x="4826000" y="2885446"/>
            <a:ext cx="1717040" cy="1341114"/>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100" baseline="0">
                <a:solidFill>
                  <a:srgbClr val="000000"/>
                </a:solidFill>
                <a:latin typeface="Gotham Book"/>
                <a:cs typeface="Gotham Book"/>
              </a:defRPr>
            </a:lvl1pPr>
          </a:lstStyle>
          <a:p>
            <a:pPr lvl="0"/>
            <a:r>
              <a:rPr lang="en-US" dirty="0"/>
              <a:t>Text</a:t>
            </a:r>
          </a:p>
        </p:txBody>
      </p:sp>
      <p:sp>
        <p:nvSpPr>
          <p:cNvPr id="12" name="Text Placeholder 12"/>
          <p:cNvSpPr>
            <a:spLocks noGrp="1"/>
          </p:cNvSpPr>
          <p:nvPr>
            <p:ph type="body" sz="quarter" idx="17" hasCustomPrompt="1"/>
          </p:nvPr>
        </p:nvSpPr>
        <p:spPr>
          <a:xfrm>
            <a:off x="7019566" y="2885446"/>
            <a:ext cx="1717040" cy="1341114"/>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100" baseline="0">
                <a:solidFill>
                  <a:srgbClr val="000000"/>
                </a:solidFill>
                <a:latin typeface="Gotham Book"/>
                <a:cs typeface="Gotham Book"/>
              </a:defRPr>
            </a:lvl1pPr>
          </a:lstStyle>
          <a:p>
            <a:pPr lvl="0"/>
            <a:r>
              <a:rPr lang="en-US" dirty="0"/>
              <a:t>Text</a:t>
            </a:r>
          </a:p>
        </p:txBody>
      </p:sp>
      <p:sp>
        <p:nvSpPr>
          <p:cNvPr id="14" name="Picture Placeholder 2"/>
          <p:cNvSpPr>
            <a:spLocks noGrp="1"/>
          </p:cNvSpPr>
          <p:nvPr>
            <p:ph type="pic" idx="1" hasCustomPrompt="1"/>
          </p:nvPr>
        </p:nvSpPr>
        <p:spPr>
          <a:xfrm>
            <a:off x="447040" y="1198880"/>
            <a:ext cx="1717040" cy="1369428"/>
          </a:xfrm>
          <a:prstGeom prst="rect">
            <a:avLst/>
          </a:prstGeom>
        </p:spPr>
        <p:txBody>
          <a:bodyPr tIns="720000"/>
          <a:lstStyle>
            <a:lvl1pPr marL="0" indent="0">
              <a:buNone/>
              <a:defRPr sz="1200" baseline="0">
                <a:solidFill>
                  <a:srgbClr val="BACCDF"/>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5" name="Picture Placeholder 2"/>
          <p:cNvSpPr>
            <a:spLocks noGrp="1"/>
          </p:cNvSpPr>
          <p:nvPr>
            <p:ph type="pic" idx="18" hasCustomPrompt="1"/>
          </p:nvPr>
        </p:nvSpPr>
        <p:spPr>
          <a:xfrm>
            <a:off x="2631440" y="1229630"/>
            <a:ext cx="1717040" cy="1369428"/>
          </a:xfrm>
          <a:prstGeom prst="rect">
            <a:avLst/>
          </a:prstGeom>
        </p:spPr>
        <p:txBody>
          <a:bodyPr tIns="720000"/>
          <a:lstStyle>
            <a:lvl1pPr marL="0" indent="0">
              <a:buNone/>
              <a:defRPr sz="1200" baseline="0">
                <a:solidFill>
                  <a:srgbClr val="BACCDF"/>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6" name="Picture Placeholder 2"/>
          <p:cNvSpPr>
            <a:spLocks noGrp="1"/>
          </p:cNvSpPr>
          <p:nvPr>
            <p:ph type="pic" idx="19" hasCustomPrompt="1"/>
          </p:nvPr>
        </p:nvSpPr>
        <p:spPr>
          <a:xfrm>
            <a:off x="4826000" y="1198880"/>
            <a:ext cx="1717040" cy="1369428"/>
          </a:xfrm>
          <a:prstGeom prst="rect">
            <a:avLst/>
          </a:prstGeom>
        </p:spPr>
        <p:txBody>
          <a:bodyPr tIns="720000"/>
          <a:lstStyle>
            <a:lvl1pPr marL="0" indent="0">
              <a:buNone/>
              <a:defRPr sz="1200" baseline="0">
                <a:solidFill>
                  <a:srgbClr val="BACCDF"/>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8" name="Picture Placeholder 2"/>
          <p:cNvSpPr>
            <a:spLocks noGrp="1"/>
          </p:cNvSpPr>
          <p:nvPr>
            <p:ph type="pic" idx="20" hasCustomPrompt="1"/>
          </p:nvPr>
        </p:nvSpPr>
        <p:spPr>
          <a:xfrm>
            <a:off x="7019566" y="1198880"/>
            <a:ext cx="1717040" cy="1369428"/>
          </a:xfrm>
          <a:prstGeom prst="rect">
            <a:avLst/>
          </a:prstGeom>
        </p:spPr>
        <p:txBody>
          <a:bodyPr tIns="720000"/>
          <a:lstStyle>
            <a:lvl1pPr marL="0" indent="0">
              <a:buNone/>
              <a:defRPr sz="1200" baseline="0">
                <a:solidFill>
                  <a:srgbClr val="BACCDF"/>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7" name="Title 13">
            <a:extLst>
              <a:ext uri="{FF2B5EF4-FFF2-40B4-BE49-F238E27FC236}">
                <a16:creationId xmlns:a16="http://schemas.microsoft.com/office/drawing/2014/main" id="{1D36865A-7C95-4D4A-B510-6624FA05C5EE}"/>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5E186A"/>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254173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Bullet points ">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455C4F4-DAED-CD46-9A21-8A14EAB06A27}"/>
              </a:ext>
            </a:extLst>
          </p:cNvPr>
          <p:cNvSpPr>
            <a:spLocks noGrp="1"/>
          </p:cNvSpPr>
          <p:nvPr>
            <p:ph type="body" sz="quarter" idx="12" hasCustomPrompt="1"/>
          </p:nvPr>
        </p:nvSpPr>
        <p:spPr>
          <a:xfrm>
            <a:off x="446400" y="1014046"/>
            <a:ext cx="8387999" cy="3467954"/>
          </a:xfrm>
          <a:prstGeom prst="rect">
            <a:avLst/>
          </a:prstGeom>
        </p:spPr>
        <p:txBody>
          <a:bodyPr vert="horz"/>
          <a:lstStyle>
            <a:lvl1pPr marL="0" indent="-180000">
              <a:buClr>
                <a:srgbClr val="BACCDF"/>
              </a:buClr>
              <a:defRPr sz="2200" b="0" i="0">
                <a:solidFill>
                  <a:srgbClr val="000000"/>
                </a:solidFill>
                <a:latin typeface="Gotham Book"/>
                <a:cs typeface="Gotham Book"/>
              </a:defRPr>
            </a:lvl1pPr>
            <a:lvl2pPr marL="540000" indent="-270000">
              <a:buClr>
                <a:srgbClr val="BACCDF"/>
              </a:buClr>
              <a:defRPr sz="2000" b="0" i="0">
                <a:solidFill>
                  <a:srgbClr val="000000"/>
                </a:solidFill>
                <a:latin typeface="Gotham Book"/>
                <a:cs typeface="Gotham Book"/>
              </a:defRPr>
            </a:lvl2pPr>
            <a:lvl3pPr marL="784800">
              <a:buClr>
                <a:srgbClr val="BACCDF"/>
              </a:buClr>
              <a:defRPr sz="2000" b="0" i="0">
                <a:solidFill>
                  <a:srgbClr val="000000"/>
                </a:solidFill>
                <a:latin typeface="Gotham Book"/>
                <a:cs typeface="Gotham Book"/>
              </a:defRPr>
            </a:lvl3pPr>
          </a:lstStyle>
          <a:p>
            <a:pPr lvl="0"/>
            <a:r>
              <a:rPr lang="en-GB" dirty="0"/>
              <a:t>click to edit master text styles</a:t>
            </a:r>
          </a:p>
          <a:p>
            <a:pPr lvl="1"/>
            <a:r>
              <a:rPr lang="en-GB" dirty="0"/>
              <a:t>second level</a:t>
            </a:r>
          </a:p>
          <a:p>
            <a:pPr lvl="2"/>
            <a:r>
              <a:rPr lang="en-GB" dirty="0"/>
              <a:t>third level</a:t>
            </a:r>
          </a:p>
        </p:txBody>
      </p:sp>
      <p:sp>
        <p:nvSpPr>
          <p:cNvPr id="6" name="Title 13">
            <a:extLst>
              <a:ext uri="{FF2B5EF4-FFF2-40B4-BE49-F238E27FC236}">
                <a16:creationId xmlns:a16="http://schemas.microsoft.com/office/drawing/2014/main" id="{47645DB8-5FDF-D74F-A4AD-0976B370CCA1}"/>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5E186A"/>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128485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I Title - No content">
    <p:spTree>
      <p:nvGrpSpPr>
        <p:cNvPr id="1" name=""/>
        <p:cNvGrpSpPr/>
        <p:nvPr/>
      </p:nvGrpSpPr>
      <p:grpSpPr>
        <a:xfrm>
          <a:off x="0" y="0"/>
          <a:ext cx="0" cy="0"/>
          <a:chOff x="0" y="0"/>
          <a:chExt cx="0" cy="0"/>
        </a:xfrm>
      </p:grpSpPr>
      <p:sp>
        <p:nvSpPr>
          <p:cNvPr id="5" name="Title 13">
            <a:extLst>
              <a:ext uri="{FF2B5EF4-FFF2-40B4-BE49-F238E27FC236}">
                <a16:creationId xmlns:a16="http://schemas.microsoft.com/office/drawing/2014/main" id="{320EACE0-65F2-8E4E-AF34-EC65ED460B66}"/>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5E186A"/>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778349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3.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4B0A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3912528-ACEC-1545-B590-4C08876DADAF}"/>
              </a:ext>
            </a:extLst>
          </p:cNvPr>
          <p:cNvPicPr>
            <a:picLocks noChangeAspect="1"/>
          </p:cNvPicPr>
          <p:nvPr userDrawn="1"/>
        </p:nvPicPr>
        <p:blipFill>
          <a:blip r:embed="rId5"/>
          <a:stretch>
            <a:fillRect/>
          </a:stretch>
        </p:blipFill>
        <p:spPr>
          <a:xfrm>
            <a:off x="126601" y="1475721"/>
            <a:ext cx="7128003" cy="1080000"/>
          </a:xfrm>
          <a:prstGeom prst="rect">
            <a:avLst/>
          </a:prstGeom>
        </p:spPr>
      </p:pic>
      <p:sp>
        <p:nvSpPr>
          <p:cNvPr id="10" name="Slide Number Placeholder 5"/>
          <p:cNvSpPr txBox="1">
            <a:spLocks/>
          </p:cNvSpPr>
          <p:nvPr userDrawn="1"/>
        </p:nvSpPr>
        <p:spPr>
          <a:xfrm>
            <a:off x="8681774" y="4837215"/>
            <a:ext cx="166756" cy="207229"/>
          </a:xfrm>
          <a:prstGeom prst="rect">
            <a:avLst/>
          </a:prstGeom>
        </p:spPr>
        <p:txBody>
          <a:bodyPr lIns="0" rIns="0"/>
          <a:lstStyle>
            <a:defPPr>
              <a:defRPr lang="en-US"/>
            </a:defPPr>
            <a:lvl1pPr marL="0" algn="ctr" defTabSz="457200" rtl="0" eaLnBrk="1" latinLnBrk="0" hangingPunct="1">
              <a:defRPr sz="7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8EE54B-3F47-064B-A553-EA9C9EAD2777}" type="slidenum">
              <a:rPr lang="en-US" smtClean="0"/>
              <a:pPr/>
              <a:t>‹#›</a:t>
            </a:fld>
            <a:endParaRPr lang="en-US" dirty="0"/>
          </a:p>
        </p:txBody>
      </p:sp>
    </p:spTree>
    <p:extLst>
      <p:ext uri="{BB962C8B-B14F-4D97-AF65-F5344CB8AC3E}">
        <p14:creationId xmlns:p14="http://schemas.microsoft.com/office/powerpoint/2010/main" val="82752365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7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000" b="1"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4B0A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pic>
        <p:nvPicPr>
          <p:cNvPr id="14" name="Picture 13">
            <a:extLst>
              <a:ext uri="{FF2B5EF4-FFF2-40B4-BE49-F238E27FC236}">
                <a16:creationId xmlns:a16="http://schemas.microsoft.com/office/drawing/2014/main" id="{71EEB0EF-3A6A-5A48-AA8B-F87F711C7C48}"/>
              </a:ext>
            </a:extLst>
          </p:cNvPr>
          <p:cNvPicPr>
            <a:picLocks noChangeAspect="1"/>
          </p:cNvPicPr>
          <p:nvPr userDrawn="1"/>
        </p:nvPicPr>
        <p:blipFill>
          <a:blip r:embed="rId5"/>
          <a:stretch>
            <a:fillRect/>
          </a:stretch>
        </p:blipFill>
        <p:spPr>
          <a:xfrm>
            <a:off x="263753" y="239046"/>
            <a:ext cx="3564005" cy="540000"/>
          </a:xfrm>
          <a:prstGeom prst="rect">
            <a:avLst/>
          </a:prstGeom>
        </p:spPr>
      </p:pic>
      <p:sp>
        <p:nvSpPr>
          <p:cNvPr id="11" name="Rectangle 10"/>
          <p:cNvSpPr/>
          <p:nvPr userDrawn="1"/>
        </p:nvSpPr>
        <p:spPr>
          <a:xfrm>
            <a:off x="0" y="4748893"/>
            <a:ext cx="9144000" cy="396945"/>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FEI_Logo_RGB_White_HR.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3754" y="4823627"/>
            <a:ext cx="405994" cy="216000"/>
          </a:xfrm>
          <a:prstGeom prst="rect">
            <a:avLst/>
          </a:prstGeom>
        </p:spPr>
      </p:pic>
      <p:sp>
        <p:nvSpPr>
          <p:cNvPr id="13" name="Slide Number Placeholder 5"/>
          <p:cNvSpPr>
            <a:spLocks noGrp="1"/>
          </p:cNvSpPr>
          <p:nvPr>
            <p:ph type="sldNum" sz="quarter" idx="4"/>
          </p:nvPr>
        </p:nvSpPr>
        <p:spPr>
          <a:xfrm>
            <a:off x="8681774" y="4837215"/>
            <a:ext cx="166756" cy="207229"/>
          </a:xfrm>
          <a:prstGeom prst="rect">
            <a:avLst/>
          </a:prstGeom>
        </p:spPr>
        <p:txBody>
          <a:bodyPr lIns="0" rIns="0"/>
          <a:lstStyle>
            <a:lvl1pPr algn="ctr">
              <a:defRPr sz="700" b="1">
                <a:solidFill>
                  <a:schemeClr val="bg1"/>
                </a:solidFill>
              </a:defRPr>
            </a:lvl1pPr>
          </a:lstStyle>
          <a:p>
            <a:fld id="{2B8EE54B-3F47-064B-A553-EA9C9EAD2777}" type="slidenum">
              <a:rPr lang="en-US" smtClean="0"/>
              <a:pPr/>
              <a:t>‹#›</a:t>
            </a:fld>
            <a:endParaRPr lang="en-US" dirty="0"/>
          </a:p>
        </p:txBody>
      </p:sp>
      <p:sp>
        <p:nvSpPr>
          <p:cNvPr id="7" name="Rectangle 6">
            <a:extLst>
              <a:ext uri="{FF2B5EF4-FFF2-40B4-BE49-F238E27FC236}">
                <a16:creationId xmlns:a16="http://schemas.microsoft.com/office/drawing/2014/main" id="{A0B558B2-B797-754E-AC8A-C4F9ACB1ED9A}"/>
              </a:ext>
            </a:extLst>
          </p:cNvPr>
          <p:cNvSpPr/>
          <p:nvPr userDrawn="1"/>
        </p:nvSpPr>
        <p:spPr>
          <a:xfrm>
            <a:off x="93007" y="4776802"/>
            <a:ext cx="1731301" cy="328054"/>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723892"/>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000" b="1"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4746555"/>
            <a:ext cx="9144000" cy="396945"/>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C6D569-AA2E-D242-8F0D-5451681D4DBA}"/>
              </a:ext>
            </a:extLst>
          </p:cNvPr>
          <p:cNvPicPr>
            <a:picLocks noChangeAspect="1"/>
          </p:cNvPicPr>
          <p:nvPr userDrawn="1"/>
        </p:nvPicPr>
        <p:blipFill>
          <a:blip r:embed="rId16"/>
          <a:stretch>
            <a:fillRect/>
          </a:stretch>
        </p:blipFill>
        <p:spPr>
          <a:xfrm>
            <a:off x="228653" y="4778829"/>
            <a:ext cx="2114642" cy="320400"/>
          </a:xfrm>
          <a:prstGeom prst="rect">
            <a:avLst/>
          </a:prstGeom>
        </p:spPr>
      </p:pic>
      <p:sp>
        <p:nvSpPr>
          <p:cNvPr id="12" name="Slide Number Placeholder 5"/>
          <p:cNvSpPr txBox="1">
            <a:spLocks/>
          </p:cNvSpPr>
          <p:nvPr userDrawn="1"/>
        </p:nvSpPr>
        <p:spPr>
          <a:xfrm>
            <a:off x="8681774" y="4837215"/>
            <a:ext cx="166756" cy="207229"/>
          </a:xfrm>
          <a:prstGeom prst="rect">
            <a:avLst/>
          </a:prstGeom>
        </p:spPr>
        <p:txBody>
          <a:bodyPr lIns="0" rIns="0"/>
          <a:lstStyle>
            <a:defPPr>
              <a:defRPr lang="en-US"/>
            </a:defPPr>
            <a:lvl1pPr marL="0" algn="ctr" defTabSz="457200" rtl="0" eaLnBrk="1" latinLnBrk="0" hangingPunct="1">
              <a:defRPr sz="7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8EE54B-3F47-064B-A553-EA9C9EAD2777}" type="slidenum">
              <a:rPr lang="en-US" smtClean="0"/>
              <a:pPr/>
              <a:t>‹#›</a:t>
            </a:fld>
            <a:endParaRPr lang="en-US" dirty="0"/>
          </a:p>
        </p:txBody>
      </p:sp>
    </p:spTree>
    <p:extLst>
      <p:ext uri="{BB962C8B-B14F-4D97-AF65-F5344CB8AC3E}">
        <p14:creationId xmlns:p14="http://schemas.microsoft.com/office/powerpoint/2010/main" val="539414893"/>
      </p:ext>
    </p:extLst>
  </p:cSld>
  <p:clrMap bg1="lt1" tx1="dk1" bg2="lt2" tx2="dk2" accent1="accent1" accent2="accent2" accent3="accent3" accent4="accent4" accent5="accent5" accent6="accent6" hlink="hlink" folHlink="folHlink"/>
  <p:sldLayoutIdLst>
    <p:sldLayoutId id="2147483891" r:id="rId1"/>
    <p:sldLayoutId id="2147483773"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4562-45EF-2549-92DD-C49DD9C0E214}"/>
              </a:ext>
            </a:extLst>
          </p:cNvPr>
          <p:cNvSpPr>
            <a:spLocks noGrp="1"/>
          </p:cNvSpPr>
          <p:nvPr>
            <p:ph type="title"/>
          </p:nvPr>
        </p:nvSpPr>
        <p:spPr>
          <a:xfrm>
            <a:off x="469043" y="2761953"/>
            <a:ext cx="6025701" cy="949621"/>
          </a:xfrm>
          <a:prstGeom prst="rect">
            <a:avLst/>
          </a:prstGeom>
        </p:spPr>
        <p:txBody>
          <a:bodyPr/>
          <a:lstStyle/>
          <a:p>
            <a:r>
              <a:rPr lang="en-GB" dirty="0"/>
              <a:t>Article 849. Rotation of Officials </a:t>
            </a:r>
            <a:r>
              <a:rPr lang="en-GB" i="1" dirty="0"/>
              <a:t>Proposed changes explainer</a:t>
            </a:r>
            <a:endParaRPr lang="en-US" i="1" dirty="0"/>
          </a:p>
        </p:txBody>
      </p:sp>
    </p:spTree>
    <p:extLst>
      <p:ext uri="{BB962C8B-B14F-4D97-AF65-F5344CB8AC3E}">
        <p14:creationId xmlns:p14="http://schemas.microsoft.com/office/powerpoint/2010/main" val="181589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75334E-F9E0-074B-BC44-75DBCCACA378}"/>
              </a:ext>
            </a:extLst>
          </p:cNvPr>
          <p:cNvSpPr txBox="1">
            <a:spLocks/>
          </p:cNvSpPr>
          <p:nvPr/>
        </p:nvSpPr>
        <p:spPr>
          <a:xfrm>
            <a:off x="353466" y="897364"/>
            <a:ext cx="8383438" cy="3585820"/>
          </a:xfrm>
          <a:prstGeom prst="rect">
            <a:avLst/>
          </a:prstGeom>
        </p:spPr>
        <p:txBody>
          <a:bodyPr vert="horz"/>
          <a:lstStyle>
            <a:lvl1pPr marL="0" indent="-180000" algn="l" defTabSz="457200" rtl="0" eaLnBrk="1" latinLnBrk="0" hangingPunct="1">
              <a:spcBef>
                <a:spcPct val="20000"/>
              </a:spcBef>
              <a:buClr>
                <a:srgbClr val="BACCDF"/>
              </a:buClr>
              <a:buFont typeface="Arial"/>
              <a:buChar char="•"/>
              <a:defRPr sz="2200" b="0" i="0" kern="1200">
                <a:solidFill>
                  <a:srgbClr val="000000"/>
                </a:solidFill>
                <a:latin typeface="Gotham Book"/>
                <a:ea typeface="+mn-ea"/>
                <a:cs typeface="Gotham Book"/>
              </a:defRPr>
            </a:lvl1pPr>
            <a:lvl2pPr marL="540000" indent="-2700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2pPr>
            <a:lvl3pPr marL="784800" indent="-2286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GB" sz="1200" b="1" dirty="0">
                <a:solidFill>
                  <a:srgbClr val="4B0A57"/>
                </a:solidFill>
                <a:latin typeface="Gotham Bold" pitchFamily="50" charset="0"/>
                <a:ea typeface="+mj-ea"/>
                <a:cs typeface="+mj-cs"/>
              </a:rPr>
              <a:t>Current rule:</a:t>
            </a:r>
          </a:p>
          <a:p>
            <a:pPr marL="0" indent="0" algn="just">
              <a:lnSpc>
                <a:spcPct val="107000"/>
              </a:lnSpc>
              <a:spcAft>
                <a:spcPts val="800"/>
              </a:spcAft>
              <a:buNone/>
            </a:pPr>
            <a:r>
              <a:rPr lang="en-GB" sz="1200" dirty="0">
                <a:latin typeface="Gotham Book" panose="02000604040000020004" pitchFamily="50" charset="0"/>
                <a:ea typeface="Calibri" panose="020F0502020204030204" pitchFamily="34" charset="0"/>
                <a:cs typeface="Times New Roman" panose="02020603050405020304" pitchFamily="18" charset="0"/>
              </a:rPr>
              <a:t>849.2 Where only one Event is held each year at a particular venue, a person may serve as a key Official at that Event no more than three times in any five year rolling period.</a:t>
            </a:r>
          </a:p>
          <a:p>
            <a:pPr marL="0" indent="0" algn="just">
              <a:lnSpc>
                <a:spcPct val="107000"/>
              </a:lnSpc>
              <a:spcAft>
                <a:spcPts val="800"/>
              </a:spcAft>
              <a:buNone/>
            </a:pPr>
            <a:r>
              <a:rPr lang="en-GB" sz="1200" dirty="0">
                <a:latin typeface="Gotham Book" panose="02000604040000020004" pitchFamily="50" charset="0"/>
                <a:ea typeface="Calibri" panose="020F0502020204030204" pitchFamily="34" charset="0"/>
                <a:cs typeface="Times New Roman" panose="02020603050405020304" pitchFamily="18" charset="0"/>
              </a:rPr>
              <a:t>849.3 Where more than one Event is held each year at a particular venue, a person may serve as a key Official at that venue (a) for no more than three Events per year; and (b) for no more than nine Events in total in any five year rolling period.</a:t>
            </a:r>
            <a:endParaRPr lang="en-GB" sz="1200" b="1" dirty="0">
              <a:solidFill>
                <a:srgbClr val="4B0A57"/>
              </a:solidFill>
              <a:latin typeface="Gotham Book" panose="02000604040000020004" pitchFamily="50" charset="0"/>
              <a:ea typeface="+mj-ea"/>
              <a:cs typeface="+mj-cs"/>
            </a:endParaRPr>
          </a:p>
          <a:p>
            <a:pPr marL="0" indent="0" algn="just">
              <a:lnSpc>
                <a:spcPct val="107000"/>
              </a:lnSpc>
              <a:spcAft>
                <a:spcPts val="800"/>
              </a:spcAft>
              <a:buNone/>
            </a:pPr>
            <a:r>
              <a:rPr lang="en-GB" sz="1200" b="1" dirty="0">
                <a:solidFill>
                  <a:srgbClr val="4B0A57"/>
                </a:solidFill>
                <a:latin typeface="Gotham Bold" pitchFamily="50" charset="0"/>
                <a:ea typeface="+mj-ea"/>
                <a:cs typeface="+mj-cs"/>
              </a:rPr>
              <a:t>New Proposal: </a:t>
            </a:r>
          </a:p>
          <a:p>
            <a:pPr marL="0" indent="0" algn="just">
              <a:lnSpc>
                <a:spcPct val="107000"/>
              </a:lnSpc>
              <a:spcAft>
                <a:spcPts val="800"/>
              </a:spcAft>
              <a:buNone/>
            </a:pPr>
            <a:r>
              <a:rPr lang="en-GB" sz="1200" dirty="0">
                <a:effectLst/>
                <a:latin typeface="Gotham Book" panose="02000604040000020004" pitchFamily="50" charset="0"/>
                <a:ea typeface="Calibri" panose="020F0502020204030204" pitchFamily="34" charset="0"/>
                <a:cs typeface="Times New Roman" panose="02020603050405020304" pitchFamily="18" charset="0"/>
              </a:rPr>
              <a:t>849.2 Where only one Event is held each year at a particular venue, a person may serve as a key Official </a:t>
            </a:r>
            <a:r>
              <a:rPr lang="en-GB" sz="1200" dirty="0">
                <a:solidFill>
                  <a:srgbClr val="FF0000"/>
                </a:solidFill>
                <a:effectLst/>
                <a:latin typeface="Gotham Book" panose="02000604040000020004" pitchFamily="50" charset="0"/>
                <a:ea typeface="Calibri" panose="020F0502020204030204" pitchFamily="34" charset="0"/>
                <a:cs typeface="Times New Roman" panose="02020603050405020304" pitchFamily="18" charset="0"/>
              </a:rPr>
              <a:t>in the same function</a:t>
            </a:r>
            <a:r>
              <a:rPr lang="en-GB" sz="1200" dirty="0">
                <a:effectLst/>
                <a:latin typeface="Gotham Book" panose="02000604040000020004" pitchFamily="50" charset="0"/>
                <a:ea typeface="Calibri" panose="020F0502020204030204" pitchFamily="34" charset="0"/>
                <a:cs typeface="Times New Roman" panose="02020603050405020304" pitchFamily="18" charset="0"/>
              </a:rPr>
              <a:t> at that Event no more than three times in any five year rolling period. </a:t>
            </a:r>
          </a:p>
          <a:p>
            <a:pPr marL="0" indent="0" algn="just">
              <a:buNone/>
            </a:pPr>
            <a:r>
              <a:rPr lang="en-GB" sz="1200" dirty="0">
                <a:effectLst/>
                <a:latin typeface="Gotham Book" panose="02000604040000020004" pitchFamily="50" charset="0"/>
                <a:ea typeface="Calibri" panose="020F0502020204030204" pitchFamily="34" charset="0"/>
                <a:cs typeface="Times New Roman" panose="02020603050405020304" pitchFamily="18" charset="0"/>
              </a:rPr>
              <a:t>849.3 Where more than one Event is held each year at a particular venue, a person may serve as a key Official </a:t>
            </a:r>
            <a:r>
              <a:rPr lang="en-GB" sz="1200" dirty="0">
                <a:solidFill>
                  <a:srgbClr val="FF0000"/>
                </a:solidFill>
                <a:effectLst/>
                <a:latin typeface="Gotham Book" panose="02000604040000020004" pitchFamily="50" charset="0"/>
                <a:ea typeface="Calibri" panose="020F0502020204030204" pitchFamily="34" charset="0"/>
                <a:cs typeface="Times New Roman" panose="02020603050405020304" pitchFamily="18" charset="0"/>
              </a:rPr>
              <a:t>in the same function</a:t>
            </a:r>
            <a:r>
              <a:rPr lang="en-GB" sz="1200" dirty="0">
                <a:effectLst/>
                <a:latin typeface="Gotham Book" panose="02000604040000020004" pitchFamily="50" charset="0"/>
                <a:ea typeface="Calibri" panose="020F0502020204030204" pitchFamily="34" charset="0"/>
                <a:cs typeface="Times New Roman" panose="02020603050405020304" pitchFamily="18" charset="0"/>
              </a:rPr>
              <a:t> at that venue </a:t>
            </a:r>
            <a:r>
              <a:rPr lang="en-GB" sz="1200" strike="sngStrike" dirty="0">
                <a:solidFill>
                  <a:srgbClr val="FF0000"/>
                </a:solidFill>
                <a:effectLst/>
                <a:latin typeface="Gotham Book" panose="02000604040000020004" pitchFamily="50" charset="0"/>
                <a:ea typeface="Calibri" panose="020F0502020204030204" pitchFamily="34" charset="0"/>
                <a:cs typeface="Times New Roman" panose="02020603050405020304" pitchFamily="18" charset="0"/>
              </a:rPr>
              <a:t>(a)</a:t>
            </a:r>
            <a:r>
              <a:rPr lang="en-GB" sz="1200" dirty="0">
                <a:effectLst/>
                <a:latin typeface="Gotham Book" panose="02000604040000020004" pitchFamily="50" charset="0"/>
                <a:ea typeface="Calibri" panose="020F0502020204030204" pitchFamily="34" charset="0"/>
                <a:cs typeface="Times New Roman" panose="02020603050405020304" pitchFamily="18" charset="0"/>
              </a:rPr>
              <a:t> for no more than three Events per year.</a:t>
            </a:r>
            <a:r>
              <a:rPr lang="en-GB" sz="1200" strike="sngStrike" dirty="0">
                <a:solidFill>
                  <a:srgbClr val="FF0000"/>
                </a:solidFill>
                <a:effectLst/>
                <a:latin typeface="Gotham Book" panose="02000604040000020004" pitchFamily="50" charset="0"/>
                <a:ea typeface="Calibri" panose="020F0502020204030204" pitchFamily="34" charset="0"/>
                <a:cs typeface="Times New Roman" panose="02020603050405020304" pitchFamily="18" charset="0"/>
              </a:rPr>
              <a:t>; and (b) for no more than nine Events in total in any five year rolling period.</a:t>
            </a:r>
            <a:endParaRPr lang="en-GB" sz="1200" strike="sngStrike" dirty="0">
              <a:solidFill>
                <a:srgbClr val="FF0000"/>
              </a:solidFill>
              <a:latin typeface="Gotham Book" panose="02000604040000020004" pitchFamily="50" charset="0"/>
            </a:endParaRPr>
          </a:p>
          <a:p>
            <a:pPr indent="0">
              <a:buNone/>
            </a:pPr>
            <a:endParaRPr lang="en-GB" sz="1200" dirty="0"/>
          </a:p>
        </p:txBody>
      </p:sp>
      <p:sp>
        <p:nvSpPr>
          <p:cNvPr id="7" name="Title 1">
            <a:extLst>
              <a:ext uri="{FF2B5EF4-FFF2-40B4-BE49-F238E27FC236}">
                <a16:creationId xmlns:a16="http://schemas.microsoft.com/office/drawing/2014/main" id="{01D4E3C1-88FD-0A4D-8662-CF4AEB4347EF}"/>
              </a:ext>
            </a:extLst>
          </p:cNvPr>
          <p:cNvSpPr txBox="1">
            <a:spLocks/>
          </p:cNvSpPr>
          <p:nvPr/>
        </p:nvSpPr>
        <p:spPr>
          <a:xfrm>
            <a:off x="447040" y="319303"/>
            <a:ext cx="5500402" cy="514232"/>
          </a:xfrm>
          <a:prstGeom prst="rect">
            <a:avLst/>
          </a:prstGeom>
        </p:spPr>
        <p:txBody>
          <a:bodyPr vert="horz" lIns="0" rIns="0"/>
          <a:lstStyle>
            <a:lvl1pPr algn="l" defTabSz="457200" rtl="0" eaLnBrk="1" latinLnBrk="0" hangingPunct="1">
              <a:lnSpc>
                <a:spcPts val="3400"/>
              </a:lnSpc>
              <a:spcBef>
                <a:spcPct val="0"/>
              </a:spcBef>
              <a:buNone/>
              <a:defRPr sz="2800" b="1" kern="1200">
                <a:solidFill>
                  <a:srgbClr val="4B0A57"/>
                </a:solidFill>
                <a:latin typeface="FEI bold"/>
                <a:ea typeface="+mj-ea"/>
                <a:cs typeface="FEI bold"/>
              </a:defRPr>
            </a:lvl1pPr>
          </a:lstStyle>
          <a:p>
            <a:r>
              <a:rPr lang="en-GB" sz="2300" dirty="0"/>
              <a:t>849. ROTATION OF OFFICIALS </a:t>
            </a:r>
            <a:endParaRPr lang="en-US" sz="2300" dirty="0"/>
          </a:p>
        </p:txBody>
      </p:sp>
    </p:spTree>
    <p:extLst>
      <p:ext uri="{BB962C8B-B14F-4D97-AF65-F5344CB8AC3E}">
        <p14:creationId xmlns:p14="http://schemas.microsoft.com/office/powerpoint/2010/main" val="57612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75334E-F9E0-074B-BC44-75DBCCACA378}"/>
              </a:ext>
            </a:extLst>
          </p:cNvPr>
          <p:cNvSpPr txBox="1">
            <a:spLocks/>
          </p:cNvSpPr>
          <p:nvPr/>
        </p:nvSpPr>
        <p:spPr>
          <a:xfrm>
            <a:off x="353466" y="1277655"/>
            <a:ext cx="8383438" cy="1972850"/>
          </a:xfrm>
          <a:prstGeom prst="rect">
            <a:avLst/>
          </a:prstGeom>
        </p:spPr>
        <p:txBody>
          <a:bodyPr vert="horz"/>
          <a:lstStyle>
            <a:lvl1pPr marL="0" indent="-180000" algn="l" defTabSz="457200" rtl="0" eaLnBrk="1" latinLnBrk="0" hangingPunct="1">
              <a:spcBef>
                <a:spcPct val="20000"/>
              </a:spcBef>
              <a:buClr>
                <a:srgbClr val="BACCDF"/>
              </a:buClr>
              <a:buFont typeface="Arial"/>
              <a:buChar char="•"/>
              <a:defRPr sz="2200" b="0" i="0" kern="1200">
                <a:solidFill>
                  <a:srgbClr val="000000"/>
                </a:solidFill>
                <a:latin typeface="Gotham Book"/>
                <a:ea typeface="+mn-ea"/>
                <a:cs typeface="Gotham Book"/>
              </a:defRPr>
            </a:lvl1pPr>
            <a:lvl2pPr marL="540000" indent="-2700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2pPr>
            <a:lvl3pPr marL="784800" indent="-2286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rgbClr val="4B0A57"/>
                </a:solidFill>
                <a:latin typeface="Gotham Bold" pitchFamily="50" charset="0"/>
                <a:cs typeface="Times New Roman" panose="02020603050405020304" pitchFamily="18" charset="0"/>
              </a:rPr>
              <a:t>Current Rule:</a:t>
            </a:r>
          </a:p>
          <a:p>
            <a:pPr marL="0" indent="0" algn="just">
              <a:buNone/>
            </a:pPr>
            <a:r>
              <a:rPr lang="en-GB" sz="1200" dirty="0">
                <a:latin typeface="Gotham Book" panose="02000604040000020004" pitchFamily="50" charset="0"/>
                <a:cs typeface="Times New Roman" panose="02020603050405020304" pitchFamily="18" charset="0"/>
              </a:rPr>
              <a:t>852.6 At any CEI, the Technical Delegate, if suitably qualified, may also serve on the Ground Jury. At CEI 1* and 2*, provided there are 30 or fewer Horses entered in the Event, the Technical Delegate may also (if suitably qualified) serve as President of the Ground Jury, subject to the approval of the FEI. </a:t>
            </a:r>
          </a:p>
          <a:p>
            <a:pPr marL="0" indent="0">
              <a:buNone/>
            </a:pPr>
            <a:endParaRPr lang="en-GB" sz="1200" dirty="0"/>
          </a:p>
          <a:p>
            <a:pPr marL="0" indent="0">
              <a:buNone/>
            </a:pPr>
            <a:r>
              <a:rPr lang="en-GB" sz="1200" dirty="0">
                <a:solidFill>
                  <a:srgbClr val="4B0A57"/>
                </a:solidFill>
                <a:latin typeface="Gotham Bold" pitchFamily="50" charset="0"/>
                <a:cs typeface="Times New Roman" panose="02020603050405020304" pitchFamily="18" charset="0"/>
              </a:rPr>
              <a:t>New proposal:</a:t>
            </a:r>
          </a:p>
          <a:p>
            <a:pPr marL="0" indent="0" algn="just">
              <a:buNone/>
            </a:pPr>
            <a:r>
              <a:rPr lang="en-GB" sz="1200" dirty="0">
                <a:solidFill>
                  <a:srgbClr val="FF0000"/>
                </a:solidFill>
                <a:latin typeface="Gotham Book" panose="02000604040000020004" pitchFamily="50" charset="0"/>
                <a:cs typeface="Times New Roman" panose="02020603050405020304" pitchFamily="18" charset="0"/>
              </a:rPr>
              <a:t>852.7 </a:t>
            </a:r>
            <a:r>
              <a:rPr lang="en-GB" sz="1200" dirty="0">
                <a:latin typeface="Gotham Book" panose="02000604040000020004" pitchFamily="50" charset="0"/>
                <a:cs typeface="Times New Roman" panose="02020603050405020304" pitchFamily="18" charset="0"/>
              </a:rPr>
              <a:t>At CEI 1*, 2* </a:t>
            </a:r>
            <a:r>
              <a:rPr lang="en-GB" sz="1200" dirty="0">
                <a:solidFill>
                  <a:srgbClr val="FF0000"/>
                </a:solidFill>
                <a:highlight>
                  <a:srgbClr val="FFFF00"/>
                </a:highlight>
                <a:latin typeface="Gotham Book" panose="02000604040000020004" pitchFamily="50" charset="0"/>
                <a:cs typeface="Times New Roman" panose="02020603050405020304" pitchFamily="18" charset="0"/>
              </a:rPr>
              <a:t>and 3*</a:t>
            </a:r>
            <a:r>
              <a:rPr lang="en-GB" sz="1200" dirty="0">
                <a:solidFill>
                  <a:srgbClr val="FF0000"/>
                </a:solidFill>
                <a:latin typeface="Gotham Book" panose="02000604040000020004" pitchFamily="50" charset="0"/>
                <a:cs typeface="Times New Roman" panose="02020603050405020304" pitchFamily="18" charset="0"/>
              </a:rPr>
              <a:t>, </a:t>
            </a:r>
            <a:r>
              <a:rPr lang="en-GB" sz="1200" dirty="0">
                <a:latin typeface="Gotham Book" panose="02000604040000020004" pitchFamily="50" charset="0"/>
                <a:cs typeface="Times New Roman" panose="02020603050405020304" pitchFamily="18" charset="0"/>
              </a:rPr>
              <a:t>provided there are 30 or fewer Horses entered in the Event, the Technical Delegate may also (if suitably qualified) serve as </a:t>
            </a:r>
            <a:r>
              <a:rPr lang="en-GB" sz="1200" b="1" dirty="0">
                <a:solidFill>
                  <a:srgbClr val="FF0000"/>
                </a:solidFill>
                <a:highlight>
                  <a:srgbClr val="FFFF00"/>
                </a:highlight>
                <a:latin typeface="Gotham Book" panose="02000604040000020004" pitchFamily="50" charset="0"/>
                <a:cs typeface="Times New Roman" panose="02020603050405020304" pitchFamily="18" charset="0"/>
              </a:rPr>
              <a:t>President of the Ground Jury or Chief Steward</a:t>
            </a:r>
            <a:r>
              <a:rPr lang="en-GB" sz="1200" dirty="0">
                <a:latin typeface="Gotham Book" panose="02000604040000020004" pitchFamily="50" charset="0"/>
                <a:cs typeface="Times New Roman" panose="02020603050405020304" pitchFamily="18" charset="0"/>
              </a:rPr>
              <a:t>, subject to the approval of the FEI. </a:t>
            </a:r>
          </a:p>
        </p:txBody>
      </p:sp>
      <p:sp>
        <p:nvSpPr>
          <p:cNvPr id="7" name="Title 1">
            <a:extLst>
              <a:ext uri="{FF2B5EF4-FFF2-40B4-BE49-F238E27FC236}">
                <a16:creationId xmlns:a16="http://schemas.microsoft.com/office/drawing/2014/main" id="{01D4E3C1-88FD-0A4D-8662-CF4AEB4347EF}"/>
              </a:ext>
            </a:extLst>
          </p:cNvPr>
          <p:cNvSpPr txBox="1">
            <a:spLocks/>
          </p:cNvSpPr>
          <p:nvPr/>
        </p:nvSpPr>
        <p:spPr>
          <a:xfrm>
            <a:off x="447040" y="319303"/>
            <a:ext cx="8289864" cy="769722"/>
          </a:xfrm>
          <a:prstGeom prst="rect">
            <a:avLst/>
          </a:prstGeom>
        </p:spPr>
        <p:txBody>
          <a:bodyPr vert="horz" lIns="0" rIns="0"/>
          <a:lstStyle>
            <a:lvl1pPr algn="l" defTabSz="457200" rtl="0" eaLnBrk="1" latinLnBrk="0" hangingPunct="1">
              <a:lnSpc>
                <a:spcPts val="3400"/>
              </a:lnSpc>
              <a:spcBef>
                <a:spcPct val="0"/>
              </a:spcBef>
              <a:buNone/>
              <a:defRPr sz="2800" b="1" kern="1200">
                <a:solidFill>
                  <a:srgbClr val="4B0A57"/>
                </a:solidFill>
                <a:latin typeface="FEI bold"/>
                <a:ea typeface="+mj-ea"/>
                <a:cs typeface="FEI bold"/>
              </a:defRPr>
            </a:lvl1pPr>
          </a:lstStyle>
          <a:p>
            <a:pPr>
              <a:lnSpc>
                <a:spcPct val="100000"/>
              </a:lnSpc>
            </a:pPr>
            <a:r>
              <a:rPr lang="en-GB" sz="2300" dirty="0"/>
              <a:t>Another rule change proposal that impacts Officials positively:</a:t>
            </a:r>
            <a:endParaRPr lang="en-US" sz="2300" dirty="0"/>
          </a:p>
        </p:txBody>
      </p:sp>
    </p:spTree>
    <p:extLst>
      <p:ext uri="{BB962C8B-B14F-4D97-AF65-F5344CB8AC3E}">
        <p14:creationId xmlns:p14="http://schemas.microsoft.com/office/powerpoint/2010/main" val="7324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75334E-F9E0-074B-BC44-75DBCCACA378}"/>
              </a:ext>
            </a:extLst>
          </p:cNvPr>
          <p:cNvSpPr txBox="1">
            <a:spLocks/>
          </p:cNvSpPr>
          <p:nvPr/>
        </p:nvSpPr>
        <p:spPr>
          <a:xfrm>
            <a:off x="353466" y="1277655"/>
            <a:ext cx="8383438" cy="1972850"/>
          </a:xfrm>
          <a:prstGeom prst="rect">
            <a:avLst/>
          </a:prstGeom>
        </p:spPr>
        <p:txBody>
          <a:bodyPr vert="horz"/>
          <a:lstStyle>
            <a:lvl1pPr marL="0" indent="-180000" algn="l" defTabSz="457200" rtl="0" eaLnBrk="1" latinLnBrk="0" hangingPunct="1">
              <a:spcBef>
                <a:spcPct val="20000"/>
              </a:spcBef>
              <a:buClr>
                <a:srgbClr val="BACCDF"/>
              </a:buClr>
              <a:buFont typeface="Arial"/>
              <a:buChar char="•"/>
              <a:defRPr sz="2200" b="0" i="0" kern="1200">
                <a:solidFill>
                  <a:srgbClr val="000000"/>
                </a:solidFill>
                <a:latin typeface="Gotham Book"/>
                <a:ea typeface="+mn-ea"/>
                <a:cs typeface="Gotham Book"/>
              </a:defRPr>
            </a:lvl1pPr>
            <a:lvl2pPr marL="540000" indent="-2700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2pPr>
            <a:lvl3pPr marL="784800" indent="-2286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200" dirty="0">
              <a:latin typeface="Gotham Book" panose="02000604040000020004" pitchFamily="50"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EB2D2FC-FD44-43A4-864A-0F6A02598C88}"/>
              </a:ext>
            </a:extLst>
          </p:cNvPr>
          <p:cNvSpPr txBox="1">
            <a:spLocks/>
          </p:cNvSpPr>
          <p:nvPr/>
        </p:nvSpPr>
        <p:spPr>
          <a:xfrm>
            <a:off x="447040" y="1522619"/>
            <a:ext cx="4537710" cy="29985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Font typeface="Arial"/>
              <a:buNone/>
            </a:pPr>
            <a:r>
              <a:rPr lang="en-GB" sz="1200" b="1" dirty="0">
                <a:latin typeface="Gotham Book" panose="02000604040000020004" pitchFamily="50" charset="0"/>
                <a:ea typeface="Calibri" panose="020F0502020204030204" pitchFamily="34" charset="0"/>
                <a:cs typeface="Times New Roman" panose="02020603050405020304" pitchFamily="18" charset="0"/>
              </a:rPr>
              <a:t>849.2</a:t>
            </a:r>
            <a:r>
              <a:rPr lang="en-GB" sz="1200" dirty="0">
                <a:latin typeface="Gotham Book" panose="02000604040000020004" pitchFamily="50" charset="0"/>
                <a:ea typeface="Calibri" panose="020F0502020204030204" pitchFamily="34" charset="0"/>
                <a:cs typeface="Times New Roman" panose="02020603050405020304" pitchFamily="18" charset="0"/>
              </a:rPr>
              <a:t> Where only one Event is held each year at a particular venue, a person may serve as a key Official </a:t>
            </a:r>
            <a:r>
              <a:rPr lang="en-GB" sz="1200" dirty="0">
                <a:solidFill>
                  <a:srgbClr val="FF0000"/>
                </a:solidFill>
                <a:latin typeface="Gotham Book" panose="02000604040000020004" pitchFamily="50" charset="0"/>
                <a:ea typeface="Calibri" panose="020F0502020204030204" pitchFamily="34" charset="0"/>
                <a:cs typeface="Times New Roman" panose="02020603050405020304" pitchFamily="18" charset="0"/>
              </a:rPr>
              <a:t>in the same function</a:t>
            </a:r>
            <a:r>
              <a:rPr lang="en-GB" sz="1200" dirty="0">
                <a:latin typeface="Gotham Book" panose="02000604040000020004" pitchFamily="50" charset="0"/>
                <a:ea typeface="Calibri" panose="020F0502020204030204" pitchFamily="34" charset="0"/>
                <a:cs typeface="Times New Roman" panose="02020603050405020304" pitchFamily="18" charset="0"/>
              </a:rPr>
              <a:t> at that Event no more than three times in any five year rolling period. </a:t>
            </a:r>
          </a:p>
          <a:p>
            <a:pPr marL="0" indent="0">
              <a:buFont typeface="Arial"/>
              <a:buNone/>
            </a:pPr>
            <a:endParaRPr lang="en-GB" sz="1200" dirty="0">
              <a:latin typeface="Gotham Book" panose="02000604040000020004" pitchFamily="50" charset="0"/>
              <a:cs typeface="Times New Roman" panose="02020603050405020304" pitchFamily="18" charset="0"/>
            </a:endParaRPr>
          </a:p>
          <a:p>
            <a:pPr marL="0" indent="0">
              <a:buFont typeface="Arial"/>
              <a:buNone/>
            </a:pPr>
            <a:r>
              <a:rPr lang="en-GB" sz="1200" dirty="0">
                <a:latin typeface="Gotham Book" panose="02000604040000020004" pitchFamily="50" charset="0"/>
                <a:cs typeface="Times New Roman" panose="02020603050405020304" pitchFamily="18" charset="0"/>
              </a:rPr>
              <a:t>Year 1: </a:t>
            </a:r>
            <a:r>
              <a:rPr lang="en-GB" sz="1200" b="1" dirty="0">
                <a:solidFill>
                  <a:srgbClr val="002060"/>
                </a:solidFill>
                <a:latin typeface="Gotham Book" panose="02000604040000020004" pitchFamily="50" charset="0"/>
                <a:cs typeface="Times New Roman" panose="02020603050405020304" pitchFamily="18" charset="0"/>
              </a:rPr>
              <a:t>PGJ</a:t>
            </a:r>
            <a:r>
              <a:rPr lang="en-GB" sz="1200" dirty="0">
                <a:latin typeface="Gotham Book" panose="02000604040000020004" pitchFamily="50" charset="0"/>
                <a:cs typeface="Times New Roman" panose="02020603050405020304" pitchFamily="18" charset="0"/>
              </a:rPr>
              <a:t> + </a:t>
            </a:r>
            <a:r>
              <a:rPr lang="en-GB" sz="1200" b="1" dirty="0">
                <a:solidFill>
                  <a:srgbClr val="7030A0"/>
                </a:solidFill>
                <a:latin typeface="Gotham Book" panose="02000604040000020004" pitchFamily="50" charset="0"/>
                <a:cs typeface="Times New Roman" panose="02020603050405020304" pitchFamily="18" charset="0"/>
              </a:rPr>
              <a:t>TD</a:t>
            </a:r>
            <a:r>
              <a:rPr lang="en-GB" sz="1200" b="1" dirty="0">
                <a:solidFill>
                  <a:schemeClr val="accent2"/>
                </a:solidFill>
                <a:latin typeface="Gotham Book" panose="02000604040000020004" pitchFamily="50" charset="0"/>
                <a:cs typeface="Times New Roman" panose="02020603050405020304" pitchFamily="18" charset="0"/>
              </a:rPr>
              <a:t> 		</a:t>
            </a:r>
          </a:p>
          <a:p>
            <a:pPr marL="0" indent="0">
              <a:buFont typeface="Arial"/>
              <a:buNone/>
            </a:pPr>
            <a:r>
              <a:rPr lang="en-GB" sz="1200" dirty="0">
                <a:latin typeface="Gotham Book" panose="02000604040000020004" pitchFamily="50" charset="0"/>
                <a:cs typeface="Times New Roman" panose="02020603050405020304" pitchFamily="18" charset="0"/>
              </a:rPr>
              <a:t>Year 2: </a:t>
            </a:r>
            <a:r>
              <a:rPr lang="en-GB" sz="1200" b="1" dirty="0">
                <a:solidFill>
                  <a:srgbClr val="002060"/>
                </a:solidFill>
                <a:latin typeface="Gotham Book" panose="02000604040000020004" pitchFamily="50" charset="0"/>
                <a:cs typeface="Times New Roman" panose="02020603050405020304" pitchFamily="18" charset="0"/>
              </a:rPr>
              <a:t>PGJ</a:t>
            </a:r>
            <a:r>
              <a:rPr lang="en-GB" sz="1200" dirty="0">
                <a:latin typeface="Gotham Book" panose="02000604040000020004" pitchFamily="50" charset="0"/>
                <a:cs typeface="Times New Roman" panose="02020603050405020304" pitchFamily="18" charset="0"/>
              </a:rPr>
              <a:t> + </a:t>
            </a:r>
            <a:r>
              <a:rPr lang="en-GB" sz="1200" b="1" dirty="0">
                <a:solidFill>
                  <a:srgbClr val="7030A0"/>
                </a:solidFill>
                <a:latin typeface="Gotham Book" panose="02000604040000020004" pitchFamily="50" charset="0"/>
                <a:cs typeface="Times New Roman" panose="02020603050405020304" pitchFamily="18" charset="0"/>
              </a:rPr>
              <a:t>TD</a:t>
            </a:r>
            <a:r>
              <a:rPr lang="en-GB" sz="1200" b="1" dirty="0">
                <a:solidFill>
                  <a:schemeClr val="accent2"/>
                </a:solidFill>
                <a:latin typeface="Gotham Book" panose="02000604040000020004" pitchFamily="50" charset="0"/>
                <a:cs typeface="Times New Roman" panose="02020603050405020304" pitchFamily="18" charset="0"/>
              </a:rPr>
              <a:t> </a:t>
            </a:r>
          </a:p>
          <a:p>
            <a:pPr marL="0" indent="0">
              <a:buFont typeface="Arial"/>
              <a:buNone/>
            </a:pPr>
            <a:r>
              <a:rPr lang="en-GB" sz="1200" dirty="0">
                <a:latin typeface="Gotham Book" panose="02000604040000020004" pitchFamily="50" charset="0"/>
                <a:cs typeface="Times New Roman" panose="02020603050405020304" pitchFamily="18" charset="0"/>
              </a:rPr>
              <a:t>Year 3: </a:t>
            </a:r>
            <a:r>
              <a:rPr lang="en-GB" sz="1200" b="1" dirty="0">
                <a:solidFill>
                  <a:srgbClr val="002060"/>
                </a:solidFill>
                <a:latin typeface="Gotham Book" panose="02000604040000020004" pitchFamily="50" charset="0"/>
                <a:cs typeface="Times New Roman" panose="02020603050405020304" pitchFamily="18" charset="0"/>
              </a:rPr>
              <a:t>PGJ</a:t>
            </a:r>
            <a:r>
              <a:rPr lang="en-GB" sz="1200" dirty="0">
                <a:latin typeface="Gotham Book" panose="02000604040000020004" pitchFamily="50" charset="0"/>
                <a:cs typeface="Times New Roman" panose="02020603050405020304" pitchFamily="18" charset="0"/>
              </a:rPr>
              <a:t> + </a:t>
            </a:r>
            <a:r>
              <a:rPr lang="en-GB" sz="1200" b="1" dirty="0">
                <a:solidFill>
                  <a:srgbClr val="7030A0"/>
                </a:solidFill>
                <a:latin typeface="Gotham Book" panose="02000604040000020004" pitchFamily="50" charset="0"/>
                <a:cs typeface="Times New Roman" panose="02020603050405020304" pitchFamily="18" charset="0"/>
              </a:rPr>
              <a:t>TD</a:t>
            </a:r>
            <a:r>
              <a:rPr lang="en-GB" sz="1200" b="1" dirty="0">
                <a:solidFill>
                  <a:schemeClr val="accent2"/>
                </a:solidFill>
                <a:latin typeface="Gotham Book" panose="02000604040000020004" pitchFamily="50" charset="0"/>
                <a:cs typeface="Times New Roman" panose="02020603050405020304" pitchFamily="18" charset="0"/>
              </a:rPr>
              <a:t> </a:t>
            </a:r>
          </a:p>
          <a:p>
            <a:pPr marL="0" indent="0">
              <a:buFont typeface="Arial"/>
              <a:buNone/>
            </a:pPr>
            <a:r>
              <a:rPr lang="en-GB" sz="1200" dirty="0">
                <a:latin typeface="Gotham Book" panose="02000604040000020004" pitchFamily="50" charset="0"/>
                <a:cs typeface="Times New Roman" panose="02020603050405020304" pitchFamily="18" charset="0"/>
              </a:rPr>
              <a:t>Year 4:  </a:t>
            </a:r>
            <a:r>
              <a:rPr lang="en-GB" sz="1200" b="1" dirty="0">
                <a:solidFill>
                  <a:schemeClr val="accent2"/>
                </a:solidFill>
                <a:latin typeface="Gotham Book" panose="02000604040000020004" pitchFamily="50" charset="0"/>
                <a:cs typeface="Times New Roman" panose="02020603050405020304" pitchFamily="18" charset="0"/>
              </a:rPr>
              <a:t>CS</a:t>
            </a:r>
          </a:p>
          <a:p>
            <a:pPr marL="0" indent="0">
              <a:buFont typeface="Arial"/>
              <a:buNone/>
            </a:pPr>
            <a:r>
              <a:rPr lang="en-GB" sz="1200" dirty="0">
                <a:latin typeface="Gotham Book" panose="02000604040000020004" pitchFamily="50" charset="0"/>
                <a:cs typeface="Times New Roman" panose="02020603050405020304" pitchFamily="18" charset="0"/>
              </a:rPr>
              <a:t>Year 5:  </a:t>
            </a:r>
            <a:r>
              <a:rPr lang="en-GB" sz="1200" b="1" dirty="0">
                <a:solidFill>
                  <a:schemeClr val="accent2"/>
                </a:solidFill>
                <a:latin typeface="Gotham Book" panose="02000604040000020004" pitchFamily="50" charset="0"/>
                <a:cs typeface="Times New Roman" panose="02020603050405020304" pitchFamily="18" charset="0"/>
              </a:rPr>
              <a:t>CS</a:t>
            </a:r>
          </a:p>
        </p:txBody>
      </p:sp>
      <p:sp>
        <p:nvSpPr>
          <p:cNvPr id="6" name="Title 1">
            <a:extLst>
              <a:ext uri="{FF2B5EF4-FFF2-40B4-BE49-F238E27FC236}">
                <a16:creationId xmlns:a16="http://schemas.microsoft.com/office/drawing/2014/main" id="{282AB23F-67CD-4934-B8B0-C148EBD6C7BD}"/>
              </a:ext>
            </a:extLst>
          </p:cNvPr>
          <p:cNvSpPr txBox="1">
            <a:spLocks/>
          </p:cNvSpPr>
          <p:nvPr/>
        </p:nvSpPr>
        <p:spPr>
          <a:xfrm>
            <a:off x="447040" y="319303"/>
            <a:ext cx="8289864" cy="958352"/>
          </a:xfrm>
          <a:prstGeom prst="rect">
            <a:avLst/>
          </a:prstGeom>
        </p:spPr>
        <p:txBody>
          <a:bodyPr vert="horz" lIns="0" rIns="0"/>
          <a:lstStyle>
            <a:lvl1pPr algn="l" defTabSz="457200" rtl="0" eaLnBrk="1" latinLnBrk="0" hangingPunct="1">
              <a:lnSpc>
                <a:spcPts val="3400"/>
              </a:lnSpc>
              <a:spcBef>
                <a:spcPct val="0"/>
              </a:spcBef>
              <a:buNone/>
              <a:defRPr sz="2800" b="1" kern="1200">
                <a:solidFill>
                  <a:srgbClr val="4B0A57"/>
                </a:solidFill>
                <a:latin typeface="FEI bold"/>
                <a:ea typeface="+mj-ea"/>
                <a:cs typeface="FEI bold"/>
              </a:defRPr>
            </a:lvl1pPr>
          </a:lstStyle>
          <a:p>
            <a:pPr>
              <a:lnSpc>
                <a:spcPct val="100000"/>
              </a:lnSpc>
            </a:pPr>
            <a:r>
              <a:rPr lang="en-GB" sz="2300" dirty="0"/>
              <a:t>For an Official with more than one function (ex. PGJ , TD and CS), at an Event with 30 or fewer Horses entered (Article 852.7): </a:t>
            </a:r>
            <a:endParaRPr lang="en-US" sz="2300" dirty="0"/>
          </a:p>
        </p:txBody>
      </p:sp>
      <p:graphicFrame>
        <p:nvGraphicFramePr>
          <p:cNvPr id="8" name="Diagram 7">
            <a:extLst>
              <a:ext uri="{FF2B5EF4-FFF2-40B4-BE49-F238E27FC236}">
                <a16:creationId xmlns:a16="http://schemas.microsoft.com/office/drawing/2014/main" id="{9DD12166-B164-42D3-B086-15729B2F9570}"/>
              </a:ext>
            </a:extLst>
          </p:cNvPr>
          <p:cNvGraphicFramePr/>
          <p:nvPr>
            <p:extLst>
              <p:ext uri="{D42A27DB-BD31-4B8C-83A1-F6EECF244321}">
                <p14:modId xmlns:p14="http://schemas.microsoft.com/office/powerpoint/2010/main" val="3870864480"/>
              </p:ext>
            </p:extLst>
          </p:nvPr>
        </p:nvGraphicFramePr>
        <p:xfrm>
          <a:off x="4567414" y="1193799"/>
          <a:ext cx="4263064" cy="345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060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75334E-F9E0-074B-BC44-75DBCCACA378}"/>
              </a:ext>
            </a:extLst>
          </p:cNvPr>
          <p:cNvSpPr txBox="1">
            <a:spLocks/>
          </p:cNvSpPr>
          <p:nvPr/>
        </p:nvSpPr>
        <p:spPr>
          <a:xfrm>
            <a:off x="353466" y="1277655"/>
            <a:ext cx="8383438" cy="1972850"/>
          </a:xfrm>
          <a:prstGeom prst="rect">
            <a:avLst/>
          </a:prstGeom>
        </p:spPr>
        <p:txBody>
          <a:bodyPr vert="horz"/>
          <a:lstStyle>
            <a:lvl1pPr marL="0" indent="-180000" algn="l" defTabSz="457200" rtl="0" eaLnBrk="1" latinLnBrk="0" hangingPunct="1">
              <a:spcBef>
                <a:spcPct val="20000"/>
              </a:spcBef>
              <a:buClr>
                <a:srgbClr val="BACCDF"/>
              </a:buClr>
              <a:buFont typeface="Arial"/>
              <a:buChar char="•"/>
              <a:defRPr sz="2200" b="0" i="0" kern="1200">
                <a:solidFill>
                  <a:srgbClr val="000000"/>
                </a:solidFill>
                <a:latin typeface="Gotham Book"/>
                <a:ea typeface="+mn-ea"/>
                <a:cs typeface="Gotham Book"/>
              </a:defRPr>
            </a:lvl1pPr>
            <a:lvl2pPr marL="540000" indent="-2700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2pPr>
            <a:lvl3pPr marL="784800" indent="-2286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200" dirty="0">
              <a:latin typeface="Gotham Book" panose="02000604040000020004" pitchFamily="50"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EB2D2FC-FD44-43A4-864A-0F6A02598C88}"/>
              </a:ext>
            </a:extLst>
          </p:cNvPr>
          <p:cNvSpPr txBox="1">
            <a:spLocks/>
          </p:cNvSpPr>
          <p:nvPr/>
        </p:nvSpPr>
        <p:spPr>
          <a:xfrm>
            <a:off x="447040" y="1277655"/>
            <a:ext cx="4537710" cy="29985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GB" sz="1200" b="1" dirty="0">
                <a:effectLst/>
                <a:latin typeface="Gotham Book" panose="02000604040000020004" pitchFamily="50" charset="0"/>
                <a:ea typeface="Calibri" panose="020F0502020204030204" pitchFamily="34" charset="0"/>
                <a:cs typeface="Times New Roman" panose="02020603050405020304" pitchFamily="18" charset="0"/>
              </a:rPr>
              <a:t>849.2</a:t>
            </a:r>
            <a:r>
              <a:rPr lang="en-GB" sz="1200" dirty="0">
                <a:effectLst/>
                <a:latin typeface="Gotham Book" panose="02000604040000020004" pitchFamily="50" charset="0"/>
                <a:ea typeface="Calibri" panose="020F0502020204030204" pitchFamily="34" charset="0"/>
                <a:cs typeface="Times New Roman" panose="02020603050405020304" pitchFamily="18" charset="0"/>
              </a:rPr>
              <a:t> Where only one Event is held each year at a particular venue, a person may serve as a key Official </a:t>
            </a:r>
            <a:r>
              <a:rPr lang="en-GB" sz="1200" dirty="0">
                <a:solidFill>
                  <a:srgbClr val="FF0000"/>
                </a:solidFill>
                <a:effectLst/>
                <a:latin typeface="Gotham Book" panose="02000604040000020004" pitchFamily="50" charset="0"/>
                <a:ea typeface="Calibri" panose="020F0502020204030204" pitchFamily="34" charset="0"/>
                <a:cs typeface="Times New Roman" panose="02020603050405020304" pitchFamily="18" charset="0"/>
              </a:rPr>
              <a:t>in the same function</a:t>
            </a:r>
            <a:r>
              <a:rPr lang="en-GB" sz="1200" dirty="0">
                <a:effectLst/>
                <a:latin typeface="Gotham Book" panose="02000604040000020004" pitchFamily="50" charset="0"/>
                <a:ea typeface="Calibri" panose="020F0502020204030204" pitchFamily="34" charset="0"/>
                <a:cs typeface="Times New Roman" panose="02020603050405020304" pitchFamily="18" charset="0"/>
              </a:rPr>
              <a:t> at that Event no more than three times in any five year rolling period. </a:t>
            </a:r>
          </a:p>
          <a:p>
            <a:pPr marL="0" indent="0" algn="just">
              <a:lnSpc>
                <a:spcPct val="107000"/>
              </a:lnSpc>
              <a:spcAft>
                <a:spcPts val="800"/>
              </a:spcAft>
              <a:buNone/>
            </a:pPr>
            <a:endParaRPr lang="en-GB" sz="1200" dirty="0">
              <a:effectLst/>
              <a:latin typeface="Gotham Book" panose="02000604040000020004" pitchFamily="50" charset="0"/>
              <a:ea typeface="Calibri" panose="020F0502020204030204" pitchFamily="34" charset="0"/>
              <a:cs typeface="Times New Roman" panose="02020603050405020304" pitchFamily="18" charset="0"/>
            </a:endParaRPr>
          </a:p>
          <a:p>
            <a:pPr marL="0" indent="0">
              <a:buNone/>
            </a:pPr>
            <a:r>
              <a:rPr lang="en-GB" sz="1200" dirty="0">
                <a:latin typeface="Gotham Book" panose="02000604040000020004" pitchFamily="50" charset="0"/>
                <a:cs typeface="Times New Roman" panose="02020603050405020304" pitchFamily="18" charset="0"/>
              </a:rPr>
              <a:t>Year 1: </a:t>
            </a:r>
            <a:r>
              <a:rPr lang="en-GB" sz="1200" b="1" dirty="0">
                <a:solidFill>
                  <a:srgbClr val="002060"/>
                </a:solidFill>
                <a:latin typeface="Gotham Book" panose="02000604040000020004" pitchFamily="50" charset="0"/>
                <a:cs typeface="Times New Roman" panose="02020603050405020304" pitchFamily="18" charset="0"/>
              </a:rPr>
              <a:t>PGJ</a:t>
            </a:r>
            <a:r>
              <a:rPr lang="en-GB" sz="1200" dirty="0">
                <a:latin typeface="Gotham Book" panose="02000604040000020004" pitchFamily="50" charset="0"/>
                <a:cs typeface="Times New Roman" panose="02020603050405020304" pitchFamily="18" charset="0"/>
              </a:rPr>
              <a:t> </a:t>
            </a:r>
            <a:r>
              <a:rPr lang="en-GB" sz="1200" b="1" dirty="0">
                <a:solidFill>
                  <a:schemeClr val="accent2"/>
                </a:solidFill>
                <a:latin typeface="Gotham Book" panose="02000604040000020004" pitchFamily="50" charset="0"/>
                <a:cs typeface="Times New Roman" panose="02020603050405020304" pitchFamily="18" charset="0"/>
              </a:rPr>
              <a:t>		</a:t>
            </a:r>
          </a:p>
          <a:p>
            <a:pPr marL="0" indent="0">
              <a:buNone/>
            </a:pPr>
            <a:r>
              <a:rPr lang="en-GB" sz="1200" dirty="0">
                <a:latin typeface="Gotham Book" panose="02000604040000020004" pitchFamily="50" charset="0"/>
                <a:cs typeface="Times New Roman" panose="02020603050405020304" pitchFamily="18" charset="0"/>
              </a:rPr>
              <a:t>Year 2: </a:t>
            </a:r>
            <a:r>
              <a:rPr lang="en-GB" sz="1200" b="1" dirty="0">
                <a:solidFill>
                  <a:srgbClr val="002060"/>
                </a:solidFill>
                <a:latin typeface="Gotham Book" panose="02000604040000020004" pitchFamily="50" charset="0"/>
                <a:cs typeface="Times New Roman" panose="02020603050405020304" pitchFamily="18" charset="0"/>
              </a:rPr>
              <a:t>PGJ</a:t>
            </a:r>
            <a:r>
              <a:rPr lang="en-GB" sz="1200" dirty="0">
                <a:latin typeface="Gotham Book" panose="02000604040000020004" pitchFamily="50" charset="0"/>
                <a:cs typeface="Times New Roman" panose="02020603050405020304" pitchFamily="18" charset="0"/>
              </a:rPr>
              <a:t> </a:t>
            </a:r>
          </a:p>
          <a:p>
            <a:pPr marL="0" indent="0">
              <a:buNone/>
            </a:pPr>
            <a:r>
              <a:rPr lang="en-GB" sz="1200" dirty="0">
                <a:latin typeface="Gotham Book" panose="02000604040000020004" pitchFamily="50" charset="0"/>
                <a:cs typeface="Times New Roman" panose="02020603050405020304" pitchFamily="18" charset="0"/>
              </a:rPr>
              <a:t>Year 3: </a:t>
            </a:r>
            <a:r>
              <a:rPr lang="en-GB" sz="1200" b="1" dirty="0">
                <a:solidFill>
                  <a:srgbClr val="002060"/>
                </a:solidFill>
                <a:latin typeface="Gotham Book" panose="02000604040000020004" pitchFamily="50" charset="0"/>
                <a:cs typeface="Times New Roman" panose="02020603050405020304" pitchFamily="18" charset="0"/>
              </a:rPr>
              <a:t>PGJ</a:t>
            </a:r>
            <a:r>
              <a:rPr lang="en-GB" sz="1200" dirty="0">
                <a:latin typeface="Gotham Book" panose="02000604040000020004" pitchFamily="50" charset="0"/>
                <a:cs typeface="Times New Roman" panose="02020603050405020304" pitchFamily="18" charset="0"/>
              </a:rPr>
              <a:t> </a:t>
            </a:r>
          </a:p>
          <a:p>
            <a:pPr marL="0" indent="0">
              <a:buNone/>
            </a:pPr>
            <a:r>
              <a:rPr lang="en-GB" sz="1200" dirty="0">
                <a:latin typeface="Gotham Book" panose="02000604040000020004" pitchFamily="50" charset="0"/>
                <a:cs typeface="Times New Roman" panose="02020603050405020304" pitchFamily="18" charset="0"/>
              </a:rPr>
              <a:t>Year 4: </a:t>
            </a:r>
            <a:r>
              <a:rPr lang="en-GB" sz="1200" b="1" dirty="0">
                <a:solidFill>
                  <a:schemeClr val="accent2"/>
                </a:solidFill>
                <a:latin typeface="Gotham Book" panose="02000604040000020004" pitchFamily="50" charset="0"/>
                <a:cs typeface="Times New Roman" panose="02020603050405020304" pitchFamily="18" charset="0"/>
              </a:rPr>
              <a:t>GJM</a:t>
            </a:r>
          </a:p>
          <a:p>
            <a:pPr marL="0" indent="0">
              <a:buNone/>
            </a:pPr>
            <a:r>
              <a:rPr lang="en-GB" sz="1200" dirty="0">
                <a:latin typeface="Gotham Book" panose="02000604040000020004" pitchFamily="50" charset="0"/>
                <a:cs typeface="Times New Roman" panose="02020603050405020304" pitchFamily="18" charset="0"/>
              </a:rPr>
              <a:t>Year 5:  </a:t>
            </a:r>
            <a:r>
              <a:rPr lang="en-GB" sz="1200" b="1" dirty="0">
                <a:solidFill>
                  <a:srgbClr val="7030A0"/>
                </a:solidFill>
                <a:latin typeface="Gotham Book" panose="02000604040000020004" pitchFamily="50" charset="0"/>
                <a:cs typeface="Times New Roman" panose="02020603050405020304" pitchFamily="18" charset="0"/>
              </a:rPr>
              <a:t>FJ</a:t>
            </a:r>
            <a:r>
              <a:rPr lang="en-GB" sz="1200" b="1" dirty="0">
                <a:solidFill>
                  <a:schemeClr val="accent2"/>
                </a:solidFill>
                <a:latin typeface="Gotham Book" panose="02000604040000020004" pitchFamily="50" charset="0"/>
                <a:cs typeface="Times New Roman" panose="02020603050405020304" pitchFamily="18" charset="0"/>
              </a:rPr>
              <a:t> </a:t>
            </a:r>
          </a:p>
        </p:txBody>
      </p:sp>
      <p:sp>
        <p:nvSpPr>
          <p:cNvPr id="6" name="Title 1">
            <a:extLst>
              <a:ext uri="{FF2B5EF4-FFF2-40B4-BE49-F238E27FC236}">
                <a16:creationId xmlns:a16="http://schemas.microsoft.com/office/drawing/2014/main" id="{282AB23F-67CD-4934-B8B0-C148EBD6C7BD}"/>
              </a:ext>
            </a:extLst>
          </p:cNvPr>
          <p:cNvSpPr txBox="1">
            <a:spLocks/>
          </p:cNvSpPr>
          <p:nvPr/>
        </p:nvSpPr>
        <p:spPr>
          <a:xfrm>
            <a:off x="447040" y="319303"/>
            <a:ext cx="8289864" cy="958352"/>
          </a:xfrm>
          <a:prstGeom prst="rect">
            <a:avLst/>
          </a:prstGeom>
        </p:spPr>
        <p:txBody>
          <a:bodyPr vert="horz" lIns="0" rIns="0"/>
          <a:lstStyle>
            <a:lvl1pPr algn="l" defTabSz="457200" rtl="0" eaLnBrk="1" latinLnBrk="0" hangingPunct="1">
              <a:lnSpc>
                <a:spcPts val="3400"/>
              </a:lnSpc>
              <a:spcBef>
                <a:spcPct val="0"/>
              </a:spcBef>
              <a:buNone/>
              <a:defRPr sz="2800" b="1" kern="1200">
                <a:solidFill>
                  <a:srgbClr val="4B0A57"/>
                </a:solidFill>
                <a:latin typeface="FEI bold"/>
                <a:ea typeface="+mj-ea"/>
                <a:cs typeface="FEI bold"/>
              </a:defRPr>
            </a:lvl1pPr>
          </a:lstStyle>
          <a:p>
            <a:pPr>
              <a:lnSpc>
                <a:spcPct val="100000"/>
              </a:lnSpc>
            </a:pPr>
            <a:r>
              <a:rPr lang="en-GB" sz="2300" dirty="0"/>
              <a:t>For an Official with one function, at an Event with 30 or fewer Horses entered (Article 852.7): </a:t>
            </a:r>
            <a:endParaRPr lang="en-US" sz="2300" dirty="0"/>
          </a:p>
        </p:txBody>
      </p:sp>
      <p:graphicFrame>
        <p:nvGraphicFramePr>
          <p:cNvPr id="7" name="Diagram 6">
            <a:extLst>
              <a:ext uri="{FF2B5EF4-FFF2-40B4-BE49-F238E27FC236}">
                <a16:creationId xmlns:a16="http://schemas.microsoft.com/office/drawing/2014/main" id="{B7127A3F-6F95-4CD2-96D9-9C8FF2450070}"/>
              </a:ext>
            </a:extLst>
          </p:cNvPr>
          <p:cNvGraphicFramePr/>
          <p:nvPr>
            <p:extLst>
              <p:ext uri="{D42A27DB-BD31-4B8C-83A1-F6EECF244321}">
                <p14:modId xmlns:p14="http://schemas.microsoft.com/office/powerpoint/2010/main" val="1570740074"/>
              </p:ext>
            </p:extLst>
          </p:nvPr>
        </p:nvGraphicFramePr>
        <p:xfrm>
          <a:off x="4879355" y="1241425"/>
          <a:ext cx="4115420" cy="3359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05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75334E-F9E0-074B-BC44-75DBCCACA378}"/>
              </a:ext>
            </a:extLst>
          </p:cNvPr>
          <p:cNvSpPr txBox="1">
            <a:spLocks/>
          </p:cNvSpPr>
          <p:nvPr/>
        </p:nvSpPr>
        <p:spPr>
          <a:xfrm>
            <a:off x="353466" y="1277655"/>
            <a:ext cx="8383438" cy="1972850"/>
          </a:xfrm>
          <a:prstGeom prst="rect">
            <a:avLst/>
          </a:prstGeom>
        </p:spPr>
        <p:txBody>
          <a:bodyPr vert="horz"/>
          <a:lstStyle>
            <a:lvl1pPr marL="0" indent="-180000" algn="l" defTabSz="457200" rtl="0" eaLnBrk="1" latinLnBrk="0" hangingPunct="1">
              <a:spcBef>
                <a:spcPct val="20000"/>
              </a:spcBef>
              <a:buClr>
                <a:srgbClr val="BACCDF"/>
              </a:buClr>
              <a:buFont typeface="Arial"/>
              <a:buChar char="•"/>
              <a:defRPr sz="2200" b="0" i="0" kern="1200">
                <a:solidFill>
                  <a:srgbClr val="000000"/>
                </a:solidFill>
                <a:latin typeface="Gotham Book"/>
                <a:ea typeface="+mn-ea"/>
                <a:cs typeface="Gotham Book"/>
              </a:defRPr>
            </a:lvl1pPr>
            <a:lvl2pPr marL="540000" indent="-2700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2pPr>
            <a:lvl3pPr marL="784800" indent="-2286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200" dirty="0">
              <a:latin typeface="Gotham Book" panose="02000604040000020004" pitchFamily="50"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EB2D2FC-FD44-43A4-864A-0F6A02598C88}"/>
              </a:ext>
            </a:extLst>
          </p:cNvPr>
          <p:cNvSpPr txBox="1">
            <a:spLocks/>
          </p:cNvSpPr>
          <p:nvPr/>
        </p:nvSpPr>
        <p:spPr>
          <a:xfrm>
            <a:off x="353466" y="319303"/>
            <a:ext cx="8343494" cy="5569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GB" sz="1200" b="1" dirty="0">
                <a:effectLst/>
                <a:latin typeface="Gotham Book" panose="02000604040000020004" pitchFamily="50" charset="0"/>
                <a:ea typeface="Calibri" panose="020F0502020204030204" pitchFamily="34" charset="0"/>
                <a:cs typeface="Times New Roman" panose="02020603050405020304" pitchFamily="18" charset="0"/>
              </a:rPr>
              <a:t>849.3 </a:t>
            </a:r>
            <a:r>
              <a:rPr lang="en-GB" sz="1200" dirty="0">
                <a:effectLst/>
                <a:latin typeface="Gotham Book" panose="02000604040000020004" pitchFamily="50" charset="0"/>
                <a:ea typeface="Calibri" panose="020F0502020204030204" pitchFamily="34" charset="0"/>
                <a:cs typeface="Times New Roman" panose="02020603050405020304" pitchFamily="18" charset="0"/>
              </a:rPr>
              <a:t>Where </a:t>
            </a:r>
            <a:r>
              <a:rPr lang="en-GB" sz="1200" u="sng" dirty="0">
                <a:effectLst/>
                <a:latin typeface="Gotham Book" panose="02000604040000020004" pitchFamily="50" charset="0"/>
                <a:ea typeface="Calibri" panose="020F0502020204030204" pitchFamily="34" charset="0"/>
                <a:cs typeface="Times New Roman" panose="02020603050405020304" pitchFamily="18" charset="0"/>
              </a:rPr>
              <a:t>more than one Event </a:t>
            </a:r>
            <a:r>
              <a:rPr lang="en-GB" sz="1200" dirty="0">
                <a:effectLst/>
                <a:latin typeface="Gotham Book" panose="02000604040000020004" pitchFamily="50" charset="0"/>
                <a:ea typeface="Calibri" panose="020F0502020204030204" pitchFamily="34" charset="0"/>
                <a:cs typeface="Times New Roman" panose="02020603050405020304" pitchFamily="18" charset="0"/>
              </a:rPr>
              <a:t>is held each year at a particular venue, a person may serve as a key Official </a:t>
            </a:r>
            <a:r>
              <a:rPr lang="en-GB" sz="1200" dirty="0">
                <a:solidFill>
                  <a:srgbClr val="FF0000"/>
                </a:solidFill>
                <a:effectLst/>
                <a:latin typeface="Gotham Book" panose="02000604040000020004" pitchFamily="50" charset="0"/>
                <a:ea typeface="Calibri" panose="020F0502020204030204" pitchFamily="34" charset="0"/>
                <a:cs typeface="Times New Roman" panose="02020603050405020304" pitchFamily="18" charset="0"/>
              </a:rPr>
              <a:t>in the same function</a:t>
            </a:r>
            <a:r>
              <a:rPr lang="en-GB" sz="1200" dirty="0">
                <a:effectLst/>
                <a:latin typeface="Gotham Book" panose="02000604040000020004" pitchFamily="50" charset="0"/>
                <a:ea typeface="Calibri" panose="020F0502020204030204" pitchFamily="34" charset="0"/>
                <a:cs typeface="Times New Roman" panose="02020603050405020304" pitchFamily="18" charset="0"/>
              </a:rPr>
              <a:t> at that venue for no more than three Events per year.</a:t>
            </a:r>
          </a:p>
        </p:txBody>
      </p:sp>
      <p:graphicFrame>
        <p:nvGraphicFramePr>
          <p:cNvPr id="8" name="Table 14">
            <a:extLst>
              <a:ext uri="{FF2B5EF4-FFF2-40B4-BE49-F238E27FC236}">
                <a16:creationId xmlns:a16="http://schemas.microsoft.com/office/drawing/2014/main" id="{555D7887-657C-4FFB-9D4A-68ED8DF4F2E9}"/>
              </a:ext>
            </a:extLst>
          </p:cNvPr>
          <p:cNvGraphicFramePr>
            <a:graphicFrameLocks noGrp="1"/>
          </p:cNvGraphicFramePr>
          <p:nvPr>
            <p:extLst>
              <p:ext uri="{D42A27DB-BD31-4B8C-83A1-F6EECF244321}">
                <p14:modId xmlns:p14="http://schemas.microsoft.com/office/powerpoint/2010/main" val="3527730674"/>
              </p:ext>
            </p:extLst>
          </p:nvPr>
        </p:nvGraphicFramePr>
        <p:xfrm>
          <a:off x="353466" y="897500"/>
          <a:ext cx="8343494" cy="359940"/>
        </p:xfrm>
        <a:graphic>
          <a:graphicData uri="http://schemas.openxmlformats.org/drawingml/2006/table">
            <a:tbl>
              <a:tblPr firstRow="1" bandRow="1">
                <a:tableStyleId>{5C22544A-7EE6-4342-B048-85BDC9FD1C3A}</a:tableStyleId>
              </a:tblPr>
              <a:tblGrid>
                <a:gridCol w="4171747">
                  <a:extLst>
                    <a:ext uri="{9D8B030D-6E8A-4147-A177-3AD203B41FA5}">
                      <a16:colId xmlns:a16="http://schemas.microsoft.com/office/drawing/2014/main" val="3689672754"/>
                    </a:ext>
                  </a:extLst>
                </a:gridCol>
                <a:gridCol w="4171747">
                  <a:extLst>
                    <a:ext uri="{9D8B030D-6E8A-4147-A177-3AD203B41FA5}">
                      <a16:colId xmlns:a16="http://schemas.microsoft.com/office/drawing/2014/main" val="3648823537"/>
                    </a:ext>
                  </a:extLst>
                </a:gridCol>
              </a:tblGrid>
              <a:tr h="359940">
                <a:tc>
                  <a:txBody>
                    <a:bodyPr/>
                    <a:lstStyle/>
                    <a:p>
                      <a:pPr marL="0" indent="0" algn="just" defTabSz="914400" rtl="0" eaLnBrk="1" latinLnBrk="0" hangingPunct="1">
                        <a:lnSpc>
                          <a:spcPct val="107000"/>
                        </a:lnSpc>
                        <a:spcBef>
                          <a:spcPts val="1000"/>
                        </a:spcBef>
                        <a:spcAft>
                          <a:spcPts val="800"/>
                        </a:spcAft>
                        <a:buFont typeface="Arial" panose="020B0604020202020204" pitchFamily="34" charset="0"/>
                        <a:buNone/>
                      </a:pPr>
                      <a:r>
                        <a:rPr lang="en-GB" sz="1500" b="1" kern="1200" dirty="0">
                          <a:solidFill>
                            <a:srgbClr val="4B0A57"/>
                          </a:solidFill>
                          <a:latin typeface="Gotham Bold" pitchFamily="50" charset="0"/>
                          <a:ea typeface="+mj-ea"/>
                          <a:cs typeface="+mj-cs"/>
                        </a:rPr>
                        <a:t>Official with several functions </a:t>
                      </a:r>
                    </a:p>
                  </a:txBody>
                  <a:tcPr>
                    <a:solidFill>
                      <a:schemeClr val="bg1"/>
                    </a:solidFill>
                  </a:tcPr>
                </a:tc>
                <a:tc>
                  <a:txBody>
                    <a:bodyPr/>
                    <a:lstStyle/>
                    <a:p>
                      <a:pPr marL="0" indent="0" algn="just" defTabSz="914400" rtl="0" eaLnBrk="1" latinLnBrk="0" hangingPunct="1">
                        <a:lnSpc>
                          <a:spcPct val="107000"/>
                        </a:lnSpc>
                        <a:spcBef>
                          <a:spcPts val="1000"/>
                        </a:spcBef>
                        <a:spcAft>
                          <a:spcPts val="800"/>
                        </a:spcAft>
                        <a:buFont typeface="Arial" panose="020B0604020202020204" pitchFamily="34" charset="0"/>
                        <a:buNone/>
                      </a:pPr>
                      <a:r>
                        <a:rPr lang="en-GB" sz="1500" b="1" kern="1200" dirty="0">
                          <a:solidFill>
                            <a:srgbClr val="4B0A57"/>
                          </a:solidFill>
                          <a:latin typeface="Gotham Bold" pitchFamily="50" charset="0"/>
                          <a:ea typeface="+mj-ea"/>
                          <a:cs typeface="+mj-cs"/>
                        </a:rPr>
                        <a:t>               Official with one function</a:t>
                      </a:r>
                    </a:p>
                  </a:txBody>
                  <a:tcPr>
                    <a:solidFill>
                      <a:schemeClr val="bg1"/>
                    </a:solidFill>
                  </a:tcPr>
                </a:tc>
                <a:extLst>
                  <a:ext uri="{0D108BD9-81ED-4DB2-BD59-A6C34878D82A}">
                    <a16:rowId xmlns:a16="http://schemas.microsoft.com/office/drawing/2014/main" val="2740261247"/>
                  </a:ext>
                </a:extLst>
              </a:tr>
            </a:tbl>
          </a:graphicData>
        </a:graphic>
      </p:graphicFrame>
      <p:graphicFrame>
        <p:nvGraphicFramePr>
          <p:cNvPr id="9" name="Diagram 8">
            <a:extLst>
              <a:ext uri="{FF2B5EF4-FFF2-40B4-BE49-F238E27FC236}">
                <a16:creationId xmlns:a16="http://schemas.microsoft.com/office/drawing/2014/main" id="{4CC9C694-5CB4-4E1B-B455-20412E4D1124}"/>
              </a:ext>
            </a:extLst>
          </p:cNvPr>
          <p:cNvGraphicFramePr/>
          <p:nvPr>
            <p:extLst>
              <p:ext uri="{D42A27DB-BD31-4B8C-83A1-F6EECF244321}">
                <p14:modId xmlns:p14="http://schemas.microsoft.com/office/powerpoint/2010/main" val="2578150304"/>
              </p:ext>
            </p:extLst>
          </p:nvPr>
        </p:nvGraphicFramePr>
        <p:xfrm>
          <a:off x="5168900" y="1277655"/>
          <a:ext cx="3412194" cy="3274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BF8CA898-7F79-48C4-B819-B7357A81E762}"/>
              </a:ext>
            </a:extLst>
          </p:cNvPr>
          <p:cNvGraphicFramePr/>
          <p:nvPr>
            <p:extLst>
              <p:ext uri="{D42A27DB-BD31-4B8C-83A1-F6EECF244321}">
                <p14:modId xmlns:p14="http://schemas.microsoft.com/office/powerpoint/2010/main" val="3280065817"/>
              </p:ext>
            </p:extLst>
          </p:nvPr>
        </p:nvGraphicFramePr>
        <p:xfrm>
          <a:off x="407096" y="1277655"/>
          <a:ext cx="3215234" cy="32742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1167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75334E-F9E0-074B-BC44-75DBCCACA378}"/>
              </a:ext>
            </a:extLst>
          </p:cNvPr>
          <p:cNvSpPr txBox="1">
            <a:spLocks/>
          </p:cNvSpPr>
          <p:nvPr/>
        </p:nvSpPr>
        <p:spPr>
          <a:xfrm>
            <a:off x="353466" y="1277655"/>
            <a:ext cx="8383438" cy="1972850"/>
          </a:xfrm>
          <a:prstGeom prst="rect">
            <a:avLst/>
          </a:prstGeom>
        </p:spPr>
        <p:txBody>
          <a:bodyPr vert="horz"/>
          <a:lstStyle>
            <a:lvl1pPr marL="0" indent="-180000" algn="l" defTabSz="457200" rtl="0" eaLnBrk="1" latinLnBrk="0" hangingPunct="1">
              <a:spcBef>
                <a:spcPct val="20000"/>
              </a:spcBef>
              <a:buClr>
                <a:srgbClr val="BACCDF"/>
              </a:buClr>
              <a:buFont typeface="Arial"/>
              <a:buChar char="•"/>
              <a:defRPr sz="2200" b="0" i="0" kern="1200">
                <a:solidFill>
                  <a:srgbClr val="000000"/>
                </a:solidFill>
                <a:latin typeface="Gotham Book"/>
                <a:ea typeface="+mn-ea"/>
                <a:cs typeface="Gotham Book"/>
              </a:defRPr>
            </a:lvl1pPr>
            <a:lvl2pPr marL="540000" indent="-2700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2pPr>
            <a:lvl3pPr marL="784800" indent="-2286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200" dirty="0">
              <a:latin typeface="Gotham Book" panose="02000604040000020004" pitchFamily="50" charset="0"/>
              <a:cs typeface="Times New Roman" panose="02020603050405020304" pitchFamily="18" charset="0"/>
            </a:endParaRPr>
          </a:p>
        </p:txBody>
      </p:sp>
      <p:sp>
        <p:nvSpPr>
          <p:cNvPr id="7" name="Title 1">
            <a:extLst>
              <a:ext uri="{FF2B5EF4-FFF2-40B4-BE49-F238E27FC236}">
                <a16:creationId xmlns:a16="http://schemas.microsoft.com/office/drawing/2014/main" id="{06438280-2A60-497A-86E9-DC770CD78A9D}"/>
              </a:ext>
            </a:extLst>
          </p:cNvPr>
          <p:cNvSpPr txBox="1">
            <a:spLocks/>
          </p:cNvSpPr>
          <p:nvPr/>
        </p:nvSpPr>
        <p:spPr>
          <a:xfrm>
            <a:off x="447040" y="319303"/>
            <a:ext cx="8289864" cy="607797"/>
          </a:xfrm>
          <a:prstGeom prst="rect">
            <a:avLst/>
          </a:prstGeom>
        </p:spPr>
        <p:txBody>
          <a:bodyPr vert="horz" lIns="0" rIns="0"/>
          <a:lstStyle>
            <a:lvl1pPr algn="l" defTabSz="457200" rtl="0" eaLnBrk="1" latinLnBrk="0" hangingPunct="1">
              <a:lnSpc>
                <a:spcPts val="3400"/>
              </a:lnSpc>
              <a:spcBef>
                <a:spcPct val="0"/>
              </a:spcBef>
              <a:buNone/>
              <a:defRPr sz="2800" b="1" kern="1200">
                <a:solidFill>
                  <a:srgbClr val="4B0A57"/>
                </a:solidFill>
                <a:latin typeface="FEI bold"/>
                <a:ea typeface="+mj-ea"/>
                <a:cs typeface="FEI bold"/>
              </a:defRPr>
            </a:lvl1pPr>
          </a:lstStyle>
          <a:p>
            <a:r>
              <a:rPr lang="en-GB" sz="2300" b="1" dirty="0">
                <a:solidFill>
                  <a:srgbClr val="4B0A57"/>
                </a:solidFill>
                <a:latin typeface="FEI Bold" panose="00000800000000000000" pitchFamily="50" charset="0"/>
              </a:rPr>
              <a:t>Old rule vs. new proposed rule</a:t>
            </a:r>
          </a:p>
        </p:txBody>
      </p:sp>
      <p:sp>
        <p:nvSpPr>
          <p:cNvPr id="11" name="Content Placeholder 2">
            <a:extLst>
              <a:ext uri="{FF2B5EF4-FFF2-40B4-BE49-F238E27FC236}">
                <a16:creationId xmlns:a16="http://schemas.microsoft.com/office/drawing/2014/main" id="{319F3113-5816-4634-B47E-8BF9EDC2C2C8}"/>
              </a:ext>
            </a:extLst>
          </p:cNvPr>
          <p:cNvSpPr txBox="1">
            <a:spLocks/>
          </p:cNvSpPr>
          <p:nvPr/>
        </p:nvSpPr>
        <p:spPr>
          <a:xfrm>
            <a:off x="407096" y="807988"/>
            <a:ext cx="8289864" cy="355237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200" dirty="0">
                <a:latin typeface="Gotham Book" panose="02000604040000020004" pitchFamily="50" charset="0"/>
                <a:cs typeface="Times New Roman" panose="02020603050405020304" pitchFamily="18" charset="0"/>
              </a:rPr>
              <a:t>With the new proposal, the opportunity for Officials to officiate in Key Positions has gone from: </a:t>
            </a:r>
          </a:p>
          <a:p>
            <a:pPr marL="0" indent="0">
              <a:buFont typeface="Arial"/>
              <a:buNone/>
            </a:pPr>
            <a:endParaRPr lang="en-GB" sz="1200" dirty="0">
              <a:latin typeface="Gotham Book" panose="02000604040000020004" pitchFamily="50" charset="0"/>
              <a:cs typeface="Times New Roman" panose="02020603050405020304" pitchFamily="18" charset="0"/>
            </a:endParaRPr>
          </a:p>
          <a:p>
            <a:pPr>
              <a:buFont typeface="Arial"/>
              <a:buAutoNum type="alphaLcParenR"/>
            </a:pPr>
            <a:r>
              <a:rPr lang="en-GB" sz="1200" b="1" dirty="0">
                <a:solidFill>
                  <a:srgbClr val="4B0A57"/>
                </a:solidFill>
                <a:latin typeface="Gotham Book" panose="02000604040000020004" pitchFamily="50" charset="0"/>
                <a:cs typeface="Times New Roman" panose="02020603050405020304" pitchFamily="18" charset="0"/>
              </a:rPr>
              <a:t>In a venue with one Event per year: </a:t>
            </a:r>
          </a:p>
          <a:p>
            <a:pPr marL="0" indent="0">
              <a:buFont typeface="Arial"/>
              <a:buNone/>
            </a:pPr>
            <a:r>
              <a:rPr lang="en-GB" sz="1200" dirty="0">
                <a:latin typeface="Gotham Book" panose="02000604040000020004" pitchFamily="50" charset="0"/>
                <a:cs typeface="Times New Roman" panose="02020603050405020304" pitchFamily="18" charset="0"/>
              </a:rPr>
              <a:t>From 3 key position appointments every 5 years </a:t>
            </a:r>
            <a:r>
              <a:rPr lang="en-GB" sz="1200" dirty="0">
                <a:latin typeface="Gotham Book" panose="02000604040000020004" pitchFamily="50" charset="0"/>
                <a:cs typeface="Times New Roman" panose="02020603050405020304" pitchFamily="18" charset="0"/>
                <a:sym typeface="Wingdings" panose="05000000000000000000" pitchFamily="2" charset="2"/>
              </a:rPr>
              <a:t> </a:t>
            </a:r>
            <a:r>
              <a:rPr lang="en-GB" sz="1200" dirty="0">
                <a:latin typeface="Gotham Bold" pitchFamily="50" charset="0"/>
                <a:cs typeface="Times New Roman" panose="02020603050405020304" pitchFamily="18" charset="0"/>
                <a:sym typeface="Wingdings" panose="05000000000000000000" pitchFamily="2" charset="2"/>
              </a:rPr>
              <a:t>3</a:t>
            </a:r>
            <a:r>
              <a:rPr lang="en-GB" sz="1200" dirty="0">
                <a:latin typeface="Gotham Book" panose="02000604040000020004" pitchFamily="50" charset="0"/>
                <a:cs typeface="Times New Roman" panose="02020603050405020304" pitchFamily="18" charset="0"/>
                <a:sym typeface="Wingdings" panose="05000000000000000000" pitchFamily="2" charset="2"/>
              </a:rPr>
              <a:t> function specific appointments every 5 years</a:t>
            </a:r>
          </a:p>
          <a:p>
            <a:pPr marL="0" indent="0">
              <a:buFont typeface="Arial"/>
              <a:buNone/>
            </a:pPr>
            <a:r>
              <a:rPr lang="en-GB" sz="1200" i="1" dirty="0">
                <a:latin typeface="Gotham Book" panose="02000604040000020004" pitchFamily="50" charset="0"/>
                <a:cs typeface="Times New Roman" panose="02020603050405020304" pitchFamily="18" charset="0"/>
                <a:sym typeface="Wingdings" panose="05000000000000000000" pitchFamily="2" charset="2"/>
              </a:rPr>
              <a:t>*For Officials with more than one function, this offers a big relaxation. </a:t>
            </a:r>
          </a:p>
          <a:p>
            <a:pPr marL="0" indent="0">
              <a:buFont typeface="Arial"/>
              <a:buNone/>
            </a:pPr>
            <a:endParaRPr lang="en-GB" sz="1200" i="1" dirty="0">
              <a:latin typeface="Gotham Book" panose="02000604040000020004" pitchFamily="50" charset="0"/>
              <a:cs typeface="Times New Roman" panose="02020603050405020304" pitchFamily="18" charset="0"/>
              <a:sym typeface="Wingdings" panose="05000000000000000000" pitchFamily="2" charset="2"/>
            </a:endParaRPr>
          </a:p>
          <a:p>
            <a:pPr marL="0" indent="0">
              <a:buFont typeface="Arial"/>
              <a:buNone/>
            </a:pPr>
            <a:r>
              <a:rPr lang="en-GB" sz="1200" u="sng"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Example</a:t>
            </a: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 </a:t>
            </a:r>
          </a:p>
          <a:p>
            <a:pPr marL="0" indent="0">
              <a:buFont typeface="Arial"/>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Santiago Gonzalez is PGJ and TD. He lives in Quito, Ecuador where there is only one Event every year in January. </a:t>
            </a:r>
          </a:p>
          <a:p>
            <a:pPr marL="0" indent="0">
              <a:buFont typeface="Arial"/>
              <a:buNone/>
            </a:pPr>
            <a:r>
              <a:rPr lang="en-GB" sz="1200" i="1"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*This Event has more than 30 entries (therefore, Article 852.7 does not apply):</a:t>
            </a:r>
          </a:p>
          <a:p>
            <a:pPr marL="0" indent="0">
              <a:buFont typeface="Arial"/>
              <a:buNone/>
            </a:pPr>
            <a:endParaRPr lang="en-GB" sz="1200" i="1"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endParaRPr>
          </a:p>
          <a:p>
            <a:pPr marL="0" indent="0">
              <a:buFont typeface="Arial"/>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November 2024: Santiago is appointed as President of the Ground Jury </a:t>
            </a:r>
          </a:p>
          <a:p>
            <a:pPr marL="0" indent="0">
              <a:buFont typeface="Arial"/>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November 2025: Santiago is appointed as President of the Ground Jury </a:t>
            </a:r>
          </a:p>
          <a:p>
            <a:pPr marL="0" indent="0">
              <a:buFont typeface="Arial"/>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November 2026: Santiago is appointed as President of the Ground Jury</a:t>
            </a:r>
          </a:p>
          <a:p>
            <a:pPr marL="0" indent="0">
              <a:buFont typeface="Arial"/>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November 2027: Santiago is appointed as Technical Delegate</a:t>
            </a:r>
          </a:p>
          <a:p>
            <a:pPr marL="0" indent="0">
              <a:buFont typeface="Arial"/>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November 2028: Santiago is appointed as Technical Delegate</a:t>
            </a:r>
          </a:p>
        </p:txBody>
      </p:sp>
      <p:sp>
        <p:nvSpPr>
          <p:cNvPr id="12" name="Right Brace 11">
            <a:extLst>
              <a:ext uri="{FF2B5EF4-FFF2-40B4-BE49-F238E27FC236}">
                <a16:creationId xmlns:a16="http://schemas.microsoft.com/office/drawing/2014/main" id="{84FAA6A4-F68B-4057-B2EB-3D865BB1DA38}"/>
              </a:ext>
            </a:extLst>
          </p:cNvPr>
          <p:cNvSpPr/>
          <p:nvPr/>
        </p:nvSpPr>
        <p:spPr>
          <a:xfrm>
            <a:off x="5197722" y="3927516"/>
            <a:ext cx="161677" cy="33015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8E8D578F-E017-496F-A6B8-8405128C8ECE}"/>
              </a:ext>
            </a:extLst>
          </p:cNvPr>
          <p:cNvSpPr txBox="1"/>
          <p:nvPr/>
        </p:nvSpPr>
        <p:spPr>
          <a:xfrm>
            <a:off x="5311138" y="3898701"/>
            <a:ext cx="3777829" cy="400110"/>
          </a:xfrm>
          <a:prstGeom prst="rect">
            <a:avLst/>
          </a:prstGeom>
          <a:noFill/>
        </p:spPr>
        <p:txBody>
          <a:bodyPr wrap="square" rtlCol="0">
            <a:spAutoFit/>
          </a:bodyPr>
          <a:lstStyle/>
          <a:p>
            <a:r>
              <a:rPr lang="en-GB" sz="1000" i="1" dirty="0">
                <a:solidFill>
                  <a:srgbClr val="FF0000"/>
                </a:solidFill>
                <a:latin typeface="Gotham Book" panose="02000604040000020004" pitchFamily="50" charset="0"/>
              </a:rPr>
              <a:t>These last two appointments would not have been possible under the current rule.</a:t>
            </a:r>
          </a:p>
        </p:txBody>
      </p:sp>
    </p:spTree>
    <p:extLst>
      <p:ext uri="{BB962C8B-B14F-4D97-AF65-F5344CB8AC3E}">
        <p14:creationId xmlns:p14="http://schemas.microsoft.com/office/powerpoint/2010/main" val="425588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75334E-F9E0-074B-BC44-75DBCCACA378}"/>
              </a:ext>
            </a:extLst>
          </p:cNvPr>
          <p:cNvSpPr txBox="1">
            <a:spLocks/>
          </p:cNvSpPr>
          <p:nvPr/>
        </p:nvSpPr>
        <p:spPr>
          <a:xfrm>
            <a:off x="353466" y="1277655"/>
            <a:ext cx="8383438" cy="1972850"/>
          </a:xfrm>
          <a:prstGeom prst="rect">
            <a:avLst/>
          </a:prstGeom>
        </p:spPr>
        <p:txBody>
          <a:bodyPr vert="horz"/>
          <a:lstStyle>
            <a:lvl1pPr marL="0" indent="-180000" algn="l" defTabSz="457200" rtl="0" eaLnBrk="1" latinLnBrk="0" hangingPunct="1">
              <a:spcBef>
                <a:spcPct val="20000"/>
              </a:spcBef>
              <a:buClr>
                <a:srgbClr val="BACCDF"/>
              </a:buClr>
              <a:buFont typeface="Arial"/>
              <a:buChar char="•"/>
              <a:defRPr sz="2200" b="0" i="0" kern="1200">
                <a:solidFill>
                  <a:srgbClr val="000000"/>
                </a:solidFill>
                <a:latin typeface="Gotham Book"/>
                <a:ea typeface="+mn-ea"/>
                <a:cs typeface="Gotham Book"/>
              </a:defRPr>
            </a:lvl1pPr>
            <a:lvl2pPr marL="540000" indent="-2700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2pPr>
            <a:lvl3pPr marL="784800" indent="-2286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200" dirty="0">
              <a:latin typeface="Gotham Book" panose="02000604040000020004" pitchFamily="50"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319F3113-5816-4634-B47E-8BF9EDC2C2C8}"/>
              </a:ext>
            </a:extLst>
          </p:cNvPr>
          <p:cNvSpPr txBox="1">
            <a:spLocks/>
          </p:cNvSpPr>
          <p:nvPr/>
        </p:nvSpPr>
        <p:spPr>
          <a:xfrm>
            <a:off x="447243" y="823094"/>
            <a:ext cx="8383438" cy="361161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70000"/>
              </a:lnSpc>
              <a:buNone/>
            </a:pPr>
            <a:r>
              <a:rPr lang="en-GB" sz="1200" b="1" dirty="0">
                <a:solidFill>
                  <a:srgbClr val="4B0A57"/>
                </a:solidFill>
                <a:latin typeface="Gotham Book" panose="02000604040000020004" pitchFamily="50" charset="0"/>
                <a:sym typeface="Wingdings" panose="05000000000000000000" pitchFamily="2" charset="2"/>
              </a:rPr>
              <a:t>b) In a venue with more than one Event per year: </a:t>
            </a:r>
            <a:endParaRPr lang="en-GB" sz="1200" dirty="0">
              <a:latin typeface="Gotham Book" panose="02000604040000020004" pitchFamily="50" charset="0"/>
              <a:cs typeface="Times New Roman" panose="02020603050405020304" pitchFamily="18" charset="0"/>
              <a:sym typeface="Wingdings" panose="05000000000000000000" pitchFamily="2" charset="2"/>
            </a:endParaRPr>
          </a:p>
          <a:p>
            <a:pPr marL="0" indent="0">
              <a:lnSpc>
                <a:spcPct val="170000"/>
              </a:lnSpc>
              <a:buNone/>
            </a:pPr>
            <a:r>
              <a:rPr lang="en-GB" sz="1200" dirty="0">
                <a:latin typeface="Gotham Book" panose="02000604040000020004" pitchFamily="50" charset="0"/>
                <a:cs typeface="Times New Roman" panose="02020603050405020304" pitchFamily="18" charset="0"/>
                <a:sym typeface="Wingdings" panose="05000000000000000000" pitchFamily="2" charset="2"/>
              </a:rPr>
              <a:t>From 3 key position appointments per year and no more than 9 every 5 years rolling  3 function specific appointments </a:t>
            </a:r>
            <a:r>
              <a:rPr lang="en-GB" sz="1200" u="sng" dirty="0">
                <a:latin typeface="Gotham Book" panose="02000604040000020004" pitchFamily="50" charset="0"/>
                <a:cs typeface="Times New Roman" panose="02020603050405020304" pitchFamily="18" charset="0"/>
                <a:sym typeface="Wingdings" panose="05000000000000000000" pitchFamily="2" charset="2"/>
              </a:rPr>
              <a:t>every year. </a:t>
            </a:r>
          </a:p>
          <a:p>
            <a:pPr marL="0" indent="0">
              <a:lnSpc>
                <a:spcPct val="170000"/>
              </a:lnSpc>
              <a:buNone/>
            </a:pPr>
            <a:r>
              <a:rPr lang="en-GB" sz="1200" u="sng"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Example</a:t>
            </a: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a:t>
            </a:r>
          </a:p>
          <a:p>
            <a:pPr marL="0" indent="0">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An Australian Official, Olivia Smith is qualified as PGJ, TD and CS. In one year she can officiate in Inglewood QLD, Australia: </a:t>
            </a:r>
          </a:p>
          <a:p>
            <a:pPr marL="0" indent="0">
              <a:buNone/>
            </a:pPr>
            <a:endPar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endParaRPr>
          </a:p>
          <a:p>
            <a:pPr marL="0" indent="0">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3 times as PGJ </a:t>
            </a:r>
          </a:p>
          <a:p>
            <a:pPr marL="0" indent="0">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+ 3 times as TD  </a:t>
            </a:r>
          </a:p>
          <a:p>
            <a:pPr marL="0" indent="0">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+ 3 times as CS </a:t>
            </a:r>
          </a:p>
          <a:p>
            <a:pPr marL="0" indent="0">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+ 3 times as FJ </a:t>
            </a:r>
          </a:p>
          <a:p>
            <a:pPr marL="0" indent="0">
              <a:buNone/>
            </a:pPr>
            <a:r>
              <a:rPr lang="en-GB" sz="1200" dirty="0">
                <a:solidFill>
                  <a:schemeClr val="accent1"/>
                </a:solidFill>
                <a:latin typeface="Gotham Book" panose="02000604040000020004" pitchFamily="50" charset="0"/>
                <a:cs typeface="Times New Roman" panose="02020603050405020304" pitchFamily="18" charset="0"/>
                <a:sym typeface="Wingdings" panose="05000000000000000000" pitchFamily="2" charset="2"/>
              </a:rPr>
              <a:t>+ unlimited times as Steward or Ground Jury Member</a:t>
            </a:r>
          </a:p>
        </p:txBody>
      </p:sp>
      <p:sp>
        <p:nvSpPr>
          <p:cNvPr id="8" name="Title 1">
            <a:extLst>
              <a:ext uri="{FF2B5EF4-FFF2-40B4-BE49-F238E27FC236}">
                <a16:creationId xmlns:a16="http://schemas.microsoft.com/office/drawing/2014/main" id="{FF09E7AB-3F12-4A65-9B93-2357943A20B0}"/>
              </a:ext>
            </a:extLst>
          </p:cNvPr>
          <p:cNvSpPr txBox="1">
            <a:spLocks/>
          </p:cNvSpPr>
          <p:nvPr/>
        </p:nvSpPr>
        <p:spPr>
          <a:xfrm>
            <a:off x="447040" y="319303"/>
            <a:ext cx="8289864" cy="607797"/>
          </a:xfrm>
          <a:prstGeom prst="rect">
            <a:avLst/>
          </a:prstGeom>
        </p:spPr>
        <p:txBody>
          <a:bodyPr vert="horz" lIns="0" rIns="0"/>
          <a:lstStyle>
            <a:lvl1pPr algn="l" defTabSz="457200" rtl="0" eaLnBrk="1" latinLnBrk="0" hangingPunct="1">
              <a:lnSpc>
                <a:spcPts val="3400"/>
              </a:lnSpc>
              <a:spcBef>
                <a:spcPct val="0"/>
              </a:spcBef>
              <a:buNone/>
              <a:defRPr sz="2800" b="1" kern="1200">
                <a:solidFill>
                  <a:srgbClr val="4B0A57"/>
                </a:solidFill>
                <a:latin typeface="FEI bold"/>
                <a:ea typeface="+mj-ea"/>
                <a:cs typeface="FEI bold"/>
              </a:defRPr>
            </a:lvl1pPr>
          </a:lstStyle>
          <a:p>
            <a:r>
              <a:rPr lang="en-GB" sz="2300" b="1" dirty="0">
                <a:solidFill>
                  <a:srgbClr val="4B0A57"/>
                </a:solidFill>
                <a:latin typeface="FEI Bold" panose="00000800000000000000" pitchFamily="50" charset="0"/>
              </a:rPr>
              <a:t>Old rule vs. new proposed rule</a:t>
            </a:r>
          </a:p>
        </p:txBody>
      </p:sp>
    </p:spTree>
    <p:extLst>
      <p:ext uri="{BB962C8B-B14F-4D97-AF65-F5344CB8AC3E}">
        <p14:creationId xmlns:p14="http://schemas.microsoft.com/office/powerpoint/2010/main" val="36815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75334E-F9E0-074B-BC44-75DBCCACA378}"/>
              </a:ext>
            </a:extLst>
          </p:cNvPr>
          <p:cNvSpPr txBox="1">
            <a:spLocks/>
          </p:cNvSpPr>
          <p:nvPr/>
        </p:nvSpPr>
        <p:spPr>
          <a:xfrm>
            <a:off x="353466" y="1277654"/>
            <a:ext cx="8383438" cy="2538695"/>
          </a:xfrm>
          <a:prstGeom prst="rect">
            <a:avLst/>
          </a:prstGeom>
        </p:spPr>
        <p:txBody>
          <a:bodyPr vert="horz"/>
          <a:lstStyle>
            <a:lvl1pPr marL="0" indent="-180000" algn="l" defTabSz="457200" rtl="0" eaLnBrk="1" latinLnBrk="0" hangingPunct="1">
              <a:spcBef>
                <a:spcPct val="20000"/>
              </a:spcBef>
              <a:buClr>
                <a:srgbClr val="BACCDF"/>
              </a:buClr>
              <a:buFont typeface="Arial"/>
              <a:buChar char="•"/>
              <a:defRPr sz="2200" b="0" i="0" kern="1200">
                <a:solidFill>
                  <a:srgbClr val="000000"/>
                </a:solidFill>
                <a:latin typeface="Gotham Book"/>
                <a:ea typeface="+mn-ea"/>
                <a:cs typeface="Gotham Book"/>
              </a:defRPr>
            </a:lvl1pPr>
            <a:lvl2pPr marL="540000" indent="-2700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2pPr>
            <a:lvl3pPr marL="784800" indent="-228600" algn="l" defTabSz="457200" rtl="0" eaLnBrk="1" latinLnBrk="0" hangingPunct="1">
              <a:spcBef>
                <a:spcPct val="20000"/>
              </a:spcBef>
              <a:buClr>
                <a:srgbClr val="BACCDF"/>
              </a:buClr>
              <a:buFont typeface="Arial"/>
              <a:buChar char="•"/>
              <a:defRPr sz="2000" b="0" i="0" kern="1200">
                <a:solidFill>
                  <a:srgbClr val="000000"/>
                </a:solidFill>
                <a:latin typeface="Gotham Book"/>
                <a:ea typeface="+mn-ea"/>
                <a:cs typeface="Gotham Book"/>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algn="just">
              <a:lnSpc>
                <a:spcPct val="150000"/>
              </a:lnSpc>
              <a:buAutoNum type="arabicPeriod"/>
            </a:pPr>
            <a:r>
              <a:rPr lang="en-GB" sz="1200" dirty="0">
                <a:latin typeface="Gotham Book" panose="02000604040000020004" pitchFamily="50" charset="0"/>
                <a:cs typeface="Times New Roman" panose="02020603050405020304" pitchFamily="18" charset="0"/>
              </a:rPr>
              <a:t>Rides counting towards the rotation rule will be reset to </a:t>
            </a:r>
            <a:r>
              <a:rPr lang="en-GB" sz="1200" b="1" u="sng" dirty="0">
                <a:latin typeface="Gotham Book" panose="02000604040000020004" pitchFamily="50" charset="0"/>
                <a:cs typeface="Times New Roman" panose="02020603050405020304" pitchFamily="18" charset="0"/>
              </a:rPr>
              <a:t>ZERO</a:t>
            </a:r>
            <a:r>
              <a:rPr lang="en-GB" sz="1200" dirty="0">
                <a:latin typeface="Gotham Book" panose="02000604040000020004" pitchFamily="50" charset="0"/>
                <a:cs typeface="Times New Roman" panose="02020603050405020304" pitchFamily="18" charset="0"/>
              </a:rPr>
              <a:t> for all Officials as of 1 January 2024.</a:t>
            </a:r>
          </a:p>
          <a:p>
            <a:pPr marL="342900" indent="-342900" algn="just">
              <a:lnSpc>
                <a:spcPct val="150000"/>
              </a:lnSpc>
              <a:buFont typeface="Arial" panose="020B0604020202020204" pitchFamily="34" charset="0"/>
              <a:buAutoNum type="arabicPeriod"/>
            </a:pPr>
            <a:r>
              <a:rPr lang="en-GB" sz="1200" dirty="0">
                <a:latin typeface="Gotham Book" panose="02000604040000020004" pitchFamily="50" charset="0"/>
                <a:cs typeface="Times New Roman" panose="02020603050405020304" pitchFamily="18" charset="0"/>
              </a:rPr>
              <a:t>With less than 30 entries for 1*, 2* </a:t>
            </a:r>
            <a:r>
              <a:rPr lang="en-GB" sz="1200" u="sng" dirty="0">
                <a:latin typeface="Gotham Book" panose="02000604040000020004" pitchFamily="50" charset="0"/>
                <a:cs typeface="Times New Roman" panose="02020603050405020304" pitchFamily="18" charset="0"/>
              </a:rPr>
              <a:t>and 3*</a:t>
            </a:r>
            <a:r>
              <a:rPr lang="en-GB" sz="1200" dirty="0">
                <a:latin typeface="Gotham Book" panose="02000604040000020004" pitchFamily="50" charset="0"/>
                <a:cs typeface="Times New Roman" panose="02020603050405020304" pitchFamily="18" charset="0"/>
              </a:rPr>
              <a:t>, a TD (if suitably qualified) can be listed as PGJ or CS.</a:t>
            </a:r>
          </a:p>
          <a:p>
            <a:pPr marL="342900" indent="-342900" algn="just">
              <a:lnSpc>
                <a:spcPct val="150000"/>
              </a:lnSpc>
              <a:buFont typeface="Arial" panose="020B0604020202020204" pitchFamily="34" charset="0"/>
              <a:buAutoNum type="arabicPeriod"/>
            </a:pPr>
            <a:r>
              <a:rPr lang="en-GB" sz="1200" dirty="0">
                <a:latin typeface="Gotham Book" panose="02000604040000020004" pitchFamily="50" charset="0"/>
                <a:cs typeface="Times New Roman" panose="02020603050405020304" pitchFamily="18" charset="0"/>
              </a:rPr>
              <a:t>FVD will not be required for the CEI2* CIM level. PVC will act as Veterinary Delegate.  </a:t>
            </a:r>
          </a:p>
          <a:p>
            <a:pPr marL="342900" indent="-342900" algn="just">
              <a:lnSpc>
                <a:spcPct val="150000"/>
              </a:lnSpc>
              <a:buFont typeface="Arial" panose="020B0604020202020204" pitchFamily="34" charset="0"/>
              <a:buAutoNum type="arabicPeriod"/>
            </a:pPr>
            <a:r>
              <a:rPr lang="en-GB" sz="1200" dirty="0">
                <a:latin typeface="Gotham Book" panose="02000604040000020004" pitchFamily="50" charset="0"/>
                <a:cs typeface="Times New Roman" panose="02020603050405020304" pitchFamily="18" charset="0"/>
              </a:rPr>
              <a:t>Introduction of a less time-consuming pathway between L1 and L3</a:t>
            </a:r>
          </a:p>
          <a:p>
            <a:pPr marL="342900" indent="-342900" algn="just">
              <a:lnSpc>
                <a:spcPct val="150000"/>
              </a:lnSpc>
              <a:buFont typeface="Arial" panose="020B0604020202020204" pitchFamily="34" charset="0"/>
              <a:buAutoNum type="arabicPeriod"/>
            </a:pPr>
            <a:r>
              <a:rPr lang="fr-CH" sz="1200" dirty="0">
                <a:latin typeface="Gotham Book" panose="02000604040000020004" pitchFamily="50" charset="0"/>
                <a:cs typeface="Times New Roman" panose="02020603050405020304" pitchFamily="18" charset="0"/>
              </a:rPr>
              <a:t>Virtual (&amp; free) Transfer-up Courses </a:t>
            </a:r>
            <a:r>
              <a:rPr lang="fr-CH" sz="1200" dirty="0" err="1">
                <a:latin typeface="Gotham Book" panose="02000604040000020004" pitchFamily="50" charset="0"/>
                <a:cs typeface="Times New Roman" panose="02020603050405020304" pitchFamily="18" charset="0"/>
              </a:rPr>
              <a:t>will</a:t>
            </a:r>
            <a:r>
              <a:rPr lang="fr-CH" sz="1200" dirty="0">
                <a:latin typeface="Gotham Book" panose="02000604040000020004" pitchFamily="50" charset="0"/>
                <a:cs typeface="Times New Roman" panose="02020603050405020304" pitchFamily="18" charset="0"/>
              </a:rPr>
              <a:t> </a:t>
            </a:r>
            <a:r>
              <a:rPr lang="fr-CH" sz="1200" dirty="0" err="1">
                <a:latin typeface="Gotham Book" panose="02000604040000020004" pitchFamily="50" charset="0"/>
                <a:cs typeface="Times New Roman" panose="02020603050405020304" pitchFamily="18" charset="0"/>
              </a:rPr>
              <a:t>be</a:t>
            </a:r>
            <a:r>
              <a:rPr lang="fr-CH" sz="1200" dirty="0">
                <a:latin typeface="Gotham Book" panose="02000604040000020004" pitchFamily="50" charset="0"/>
                <a:cs typeface="Times New Roman" panose="02020603050405020304" pitchFamily="18" charset="0"/>
              </a:rPr>
              <a:t> </a:t>
            </a:r>
            <a:r>
              <a:rPr lang="fr-CH" sz="1200" dirty="0" err="1">
                <a:latin typeface="Gotham Book" panose="02000604040000020004" pitchFamily="50" charset="0"/>
                <a:cs typeface="Times New Roman" panose="02020603050405020304" pitchFamily="18" charset="0"/>
              </a:rPr>
              <a:t>organised</a:t>
            </a:r>
            <a:r>
              <a:rPr lang="fr-CH" sz="1200" dirty="0">
                <a:latin typeface="Gotham Book" panose="02000604040000020004" pitchFamily="50" charset="0"/>
                <a:cs typeface="Times New Roman" panose="02020603050405020304" pitchFamily="18" charset="0"/>
              </a:rPr>
              <a:t> by the FEI (L1 to L3) </a:t>
            </a:r>
            <a:r>
              <a:rPr lang="fr-CH" sz="1200" dirty="0" err="1">
                <a:latin typeface="Gotham Book" panose="02000604040000020004" pitchFamily="50" charset="0"/>
                <a:cs typeface="Times New Roman" panose="02020603050405020304" pitchFamily="18" charset="0"/>
              </a:rPr>
              <a:t>every</a:t>
            </a:r>
            <a:r>
              <a:rPr lang="fr-CH" sz="1200" dirty="0">
                <a:latin typeface="Gotham Book" panose="02000604040000020004" pitchFamily="50" charset="0"/>
                <a:cs typeface="Times New Roman" panose="02020603050405020304" pitchFamily="18" charset="0"/>
              </a:rPr>
              <a:t> </a:t>
            </a:r>
            <a:r>
              <a:rPr lang="fr-CH" sz="1200" dirty="0" err="1">
                <a:latin typeface="Gotham Book" panose="02000604040000020004" pitchFamily="50" charset="0"/>
                <a:cs typeface="Times New Roman" panose="02020603050405020304" pitchFamily="18" charset="0"/>
              </a:rPr>
              <a:t>year</a:t>
            </a:r>
            <a:endParaRPr lang="fr-CH" sz="1200" dirty="0">
              <a:latin typeface="Gotham Book" panose="02000604040000020004" pitchFamily="50" charset="0"/>
              <a:cs typeface="Times New Roman" panose="02020603050405020304" pitchFamily="18" charset="0"/>
            </a:endParaRPr>
          </a:p>
          <a:p>
            <a:pPr marL="342900" indent="-342900" algn="just">
              <a:lnSpc>
                <a:spcPct val="150000"/>
              </a:lnSpc>
              <a:buFont typeface="Arial" panose="020B0604020202020204" pitchFamily="34" charset="0"/>
              <a:buAutoNum type="arabicPeriod"/>
            </a:pPr>
            <a:r>
              <a:rPr lang="en-GB" sz="1200" dirty="0">
                <a:latin typeface="Gotham Book" panose="02000604040000020004" pitchFamily="50" charset="0"/>
                <a:cs typeface="Times New Roman" panose="02020603050405020304" pitchFamily="18" charset="0"/>
              </a:rPr>
              <a:t>All potential </a:t>
            </a:r>
            <a:r>
              <a:rPr lang="en-GB" sz="1200" dirty="0">
                <a:latin typeface="Gotham Book" panose="02000604040000020004" pitchFamily="50" charset="0"/>
                <a:cs typeface="Times New Roman" panose="02020603050405020304" pitchFamily="18" charset="0"/>
                <a:sym typeface="Wingdings" panose="05000000000000000000" pitchFamily="2" charset="2"/>
              </a:rPr>
              <a:t>L3 Judges are also potential L3 TDs</a:t>
            </a:r>
          </a:p>
          <a:p>
            <a:pPr marL="342900" indent="-342900" algn="just">
              <a:lnSpc>
                <a:spcPct val="150000"/>
              </a:lnSpc>
              <a:buFont typeface="Arial" panose="020B0604020202020204" pitchFamily="34" charset="0"/>
              <a:buAutoNum type="arabicPeriod"/>
            </a:pPr>
            <a:r>
              <a:rPr lang="fr-CH" sz="1200" dirty="0">
                <a:latin typeface="Gotham Book" panose="02000604040000020004" pitchFamily="50" charset="0"/>
                <a:cs typeface="Times New Roman" panose="02020603050405020304" pitchFamily="18" charset="0"/>
              </a:rPr>
              <a:t>The </a:t>
            </a:r>
            <a:r>
              <a:rPr lang="fr-CH" sz="1200" dirty="0" err="1">
                <a:latin typeface="Gotham Book" panose="02000604040000020004" pitchFamily="50" charset="0"/>
                <a:cs typeface="Times New Roman" panose="02020603050405020304" pitchFamily="18" charset="0"/>
              </a:rPr>
              <a:t>Officials</a:t>
            </a:r>
            <a:r>
              <a:rPr lang="fr-CH" sz="1200" dirty="0">
                <a:latin typeface="Gotham Book" panose="02000604040000020004" pitchFamily="50" charset="0"/>
                <a:cs typeface="Times New Roman" panose="02020603050405020304" pitchFamily="18" charset="0"/>
              </a:rPr>
              <a:t> Exchange Programme</a:t>
            </a:r>
          </a:p>
        </p:txBody>
      </p:sp>
      <p:sp>
        <p:nvSpPr>
          <p:cNvPr id="7" name="Title 1">
            <a:extLst>
              <a:ext uri="{FF2B5EF4-FFF2-40B4-BE49-F238E27FC236}">
                <a16:creationId xmlns:a16="http://schemas.microsoft.com/office/drawing/2014/main" id="{01D4E3C1-88FD-0A4D-8662-CF4AEB4347EF}"/>
              </a:ext>
            </a:extLst>
          </p:cNvPr>
          <p:cNvSpPr txBox="1">
            <a:spLocks/>
          </p:cNvSpPr>
          <p:nvPr/>
        </p:nvSpPr>
        <p:spPr>
          <a:xfrm>
            <a:off x="447040" y="319303"/>
            <a:ext cx="8289864" cy="958352"/>
          </a:xfrm>
          <a:prstGeom prst="rect">
            <a:avLst/>
          </a:prstGeom>
        </p:spPr>
        <p:txBody>
          <a:bodyPr vert="horz" lIns="0" rIns="0"/>
          <a:lstStyle>
            <a:lvl1pPr algn="l" defTabSz="457200" rtl="0" eaLnBrk="1" latinLnBrk="0" hangingPunct="1">
              <a:lnSpc>
                <a:spcPts val="3400"/>
              </a:lnSpc>
              <a:spcBef>
                <a:spcPct val="0"/>
              </a:spcBef>
              <a:buNone/>
              <a:defRPr sz="2800" b="1" kern="1200">
                <a:solidFill>
                  <a:srgbClr val="4B0A57"/>
                </a:solidFill>
                <a:latin typeface="FEI bold"/>
                <a:ea typeface="+mj-ea"/>
                <a:cs typeface="FEI bold"/>
              </a:defRPr>
            </a:lvl1pPr>
          </a:lstStyle>
          <a:p>
            <a:pPr>
              <a:lnSpc>
                <a:spcPct val="100000"/>
              </a:lnSpc>
            </a:pPr>
            <a:r>
              <a:rPr lang="en-GB" sz="2300" b="1" dirty="0">
                <a:solidFill>
                  <a:srgbClr val="4B0A57"/>
                </a:solidFill>
                <a:latin typeface="FEI Bold" panose="00000800000000000000" pitchFamily="50" charset="0"/>
              </a:rPr>
              <a:t>Additional items to take into account in the proposed rule changes and the Endurance Education System:</a:t>
            </a:r>
            <a:endParaRPr lang="en-US" sz="2300" dirty="0"/>
          </a:p>
        </p:txBody>
      </p:sp>
    </p:spTree>
    <p:extLst>
      <p:ext uri="{BB962C8B-B14F-4D97-AF65-F5344CB8AC3E}">
        <p14:creationId xmlns:p14="http://schemas.microsoft.com/office/powerpoint/2010/main" val="957803526"/>
      </p:ext>
    </p:extLst>
  </p:cSld>
  <p:clrMapOvr>
    <a:masterClrMapping/>
  </p:clrMapOvr>
</p:sld>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I_GeneralAssembley_PPT_Template.pptx" id="{11042273-F3FC-47E7-AB9D-37D4ECE4787C}" vid="{19CA604E-CDD1-473E-A225-A4F5576C8BDC}"/>
    </a:ext>
  </a:extLst>
</a:theme>
</file>

<file path=ppt/theme/theme2.xml><?xml version="1.0" encoding="utf-8"?>
<a:theme xmlns:a="http://schemas.openxmlformats.org/drawingml/2006/main" name="1_Divide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I_GeneralAssembley_PPT_Template.pptx" id="{11042273-F3FC-47E7-AB9D-37D4ECE4787C}" vid="{A9E1720E-A98E-4EB9-90BA-72FF84B242A5}"/>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I_GeneralAssembley_PPT_Template.pptx" id="{11042273-F3FC-47E7-AB9D-37D4ECE4787C}" vid="{F97DF95F-D748-46C9-B1DB-22C5EAEE81A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Rotation Rules - GA_Final</Template>
  <TotalTime>22</TotalTime>
  <Words>1126</Words>
  <Application>Microsoft Office PowerPoint</Application>
  <PresentationFormat>On-screen Show (16:9)</PresentationFormat>
  <Paragraphs>110</Paragraphs>
  <Slides>9</Slides>
  <Notes>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21" baseType="lpstr">
      <vt:lpstr>Arial</vt:lpstr>
      <vt:lpstr>FEI light</vt:lpstr>
      <vt:lpstr>Calibri</vt:lpstr>
      <vt:lpstr>FEI</vt:lpstr>
      <vt:lpstr>Gotham Book</vt:lpstr>
      <vt:lpstr>Gotham Bold</vt:lpstr>
      <vt:lpstr>FEI Bold</vt:lpstr>
      <vt:lpstr>FEI Bold</vt:lpstr>
      <vt:lpstr>Title Page</vt:lpstr>
      <vt:lpstr>1_Divider Slides</vt:lpstr>
      <vt:lpstr>1_Custom Design</vt:lpstr>
      <vt:lpstr>Document</vt:lpstr>
      <vt:lpstr>Article 849. Rotation of Officials Proposed changes explainer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849. Rotation of Officials Explainer</dc:title>
  <dc:creator>Viktoriia Chechetkina</dc:creator>
  <cp:lastModifiedBy>Viktoriia Chechetkina</cp:lastModifiedBy>
  <cp:revision>3</cp:revision>
  <dcterms:created xsi:type="dcterms:W3CDTF">2023-11-01T10:47:48Z</dcterms:created>
  <dcterms:modified xsi:type="dcterms:W3CDTF">2023-11-01T11:09:54Z</dcterms:modified>
</cp:coreProperties>
</file>